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31.svg" ContentType="image/svg+xml"/>
  <Override PartName="/ppt/media/image37.svg" ContentType="image/svg+xml"/>
  <Override PartName="/ppt/media/image39.svg" ContentType="image/svg+xml"/>
  <Override PartName="/ppt/media/image4.svg" ContentType="image/svg+xml"/>
  <Override PartName="/ppt/media/image41.svg" ContentType="image/svg+xml"/>
  <Override PartName="/ppt/media/image57.svg" ContentType="image/svg+xml"/>
  <Override PartName="/ppt/media/image58.svg" ContentType="image/svg+xml"/>
  <Override PartName="/ppt/media/image59.svg" ContentType="image/svg+xml"/>
  <Override PartName="/ppt/media/image66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6"/>
  </p:notesMasterIdLst>
  <p:handoutMasterIdLst>
    <p:handoutMasterId r:id="rId125"/>
  </p:handoutMasterIdLst>
  <p:sldIdLst>
    <p:sldId id="256" r:id="rId3"/>
    <p:sldId id="346" r:id="rId4"/>
    <p:sldId id="1188" r:id="rId5"/>
    <p:sldId id="8611627" r:id="rId7"/>
    <p:sldId id="8611650" r:id="rId8"/>
    <p:sldId id="8611651" r:id="rId9"/>
    <p:sldId id="8611797" r:id="rId10"/>
    <p:sldId id="8611798" r:id="rId11"/>
    <p:sldId id="8611658" r:id="rId12"/>
    <p:sldId id="8611807" r:id="rId13"/>
    <p:sldId id="8611805" r:id="rId14"/>
    <p:sldId id="8611808" r:id="rId15"/>
    <p:sldId id="8611809" r:id="rId16"/>
    <p:sldId id="8611810" r:id="rId17"/>
    <p:sldId id="8611811" r:id="rId18"/>
    <p:sldId id="8611812" r:id="rId19"/>
    <p:sldId id="8611815" r:id="rId20"/>
    <p:sldId id="8611813" r:id="rId21"/>
    <p:sldId id="8611816" r:id="rId22"/>
    <p:sldId id="8611817" r:id="rId23"/>
    <p:sldId id="8611713" r:id="rId24"/>
    <p:sldId id="8611661" r:id="rId25"/>
    <p:sldId id="8611800" r:id="rId26"/>
    <p:sldId id="8611687" r:id="rId27"/>
    <p:sldId id="8611801" r:id="rId28"/>
    <p:sldId id="8611802" r:id="rId29"/>
    <p:sldId id="8611803" r:id="rId30"/>
    <p:sldId id="8611818" r:id="rId31"/>
    <p:sldId id="8611819" r:id="rId32"/>
    <p:sldId id="8611823" r:id="rId33"/>
    <p:sldId id="8611824" r:id="rId34"/>
    <p:sldId id="8611825" r:id="rId35"/>
    <p:sldId id="8611826" r:id="rId36"/>
    <p:sldId id="8611827" r:id="rId37"/>
    <p:sldId id="8611828" r:id="rId38"/>
    <p:sldId id="8611820" r:id="rId39"/>
    <p:sldId id="8611830" r:id="rId40"/>
    <p:sldId id="8611831" r:id="rId41"/>
    <p:sldId id="8611834" r:id="rId42"/>
    <p:sldId id="8611835" r:id="rId43"/>
    <p:sldId id="8611838" r:id="rId44"/>
    <p:sldId id="8611822" r:id="rId45"/>
    <p:sldId id="8611839" r:id="rId46"/>
    <p:sldId id="8611840" r:id="rId47"/>
    <p:sldId id="8611842" r:id="rId48"/>
    <p:sldId id="8611656" r:id="rId49"/>
    <p:sldId id="8611843" r:id="rId50"/>
    <p:sldId id="8611844" r:id="rId51"/>
    <p:sldId id="8611845" r:id="rId52"/>
    <p:sldId id="8611848" r:id="rId53"/>
    <p:sldId id="8611849" r:id="rId54"/>
    <p:sldId id="8611850" r:id="rId55"/>
    <p:sldId id="8611851" r:id="rId56"/>
    <p:sldId id="8611852" r:id="rId57"/>
    <p:sldId id="8611853" r:id="rId58"/>
    <p:sldId id="8611854" r:id="rId59"/>
    <p:sldId id="8611855" r:id="rId60"/>
    <p:sldId id="8611841" r:id="rId61"/>
    <p:sldId id="8611919" r:id="rId62"/>
    <p:sldId id="8611920" r:id="rId63"/>
    <p:sldId id="8611921" r:id="rId64"/>
    <p:sldId id="8611922" r:id="rId65"/>
    <p:sldId id="8611923" r:id="rId66"/>
    <p:sldId id="8611924" r:id="rId67"/>
    <p:sldId id="8611925" r:id="rId68"/>
    <p:sldId id="8611926" r:id="rId69"/>
    <p:sldId id="8611927" r:id="rId70"/>
    <p:sldId id="8611928" r:id="rId71"/>
    <p:sldId id="8611929" r:id="rId72"/>
    <p:sldId id="8611931" r:id="rId73"/>
    <p:sldId id="8611932" r:id="rId74"/>
    <p:sldId id="8611933" r:id="rId75"/>
    <p:sldId id="8611847" r:id="rId76"/>
    <p:sldId id="8611996" r:id="rId77"/>
    <p:sldId id="8611997" r:id="rId78"/>
    <p:sldId id="8611998" r:id="rId79"/>
    <p:sldId id="8611999" r:id="rId80"/>
    <p:sldId id="8612000" r:id="rId81"/>
    <p:sldId id="8612001" r:id="rId82"/>
    <p:sldId id="8612002" r:id="rId83"/>
    <p:sldId id="8612003" r:id="rId84"/>
    <p:sldId id="8612004" r:id="rId85"/>
    <p:sldId id="8611742" r:id="rId86"/>
    <p:sldId id="342" r:id="rId87"/>
    <p:sldId id="8611846" r:id="rId88"/>
    <p:sldId id="8612006" r:id="rId89"/>
    <p:sldId id="8612007" r:id="rId90"/>
    <p:sldId id="8612008" r:id="rId91"/>
    <p:sldId id="8611686" r:id="rId92"/>
    <p:sldId id="8612009" r:id="rId93"/>
    <p:sldId id="8612014" r:id="rId94"/>
    <p:sldId id="8612010" r:id="rId95"/>
    <p:sldId id="8612011" r:id="rId96"/>
    <p:sldId id="8612013" r:id="rId97"/>
    <p:sldId id="8612015" r:id="rId98"/>
    <p:sldId id="8612016" r:id="rId99"/>
    <p:sldId id="8612017" r:id="rId100"/>
    <p:sldId id="8612018" r:id="rId101"/>
    <p:sldId id="8612019" r:id="rId102"/>
    <p:sldId id="8612020" r:id="rId103"/>
    <p:sldId id="8612021" r:id="rId104"/>
    <p:sldId id="8612022" r:id="rId105"/>
    <p:sldId id="8612023" r:id="rId106"/>
    <p:sldId id="8612024" r:id="rId107"/>
    <p:sldId id="8612025" r:id="rId108"/>
    <p:sldId id="8612026" r:id="rId109"/>
    <p:sldId id="8612027" r:id="rId110"/>
    <p:sldId id="8612028" r:id="rId111"/>
    <p:sldId id="8612085" r:id="rId112"/>
    <p:sldId id="8612086" r:id="rId113"/>
    <p:sldId id="8611664" r:id="rId114"/>
    <p:sldId id="8612087" r:id="rId115"/>
    <p:sldId id="8612089" r:id="rId116"/>
    <p:sldId id="8612090" r:id="rId117"/>
    <p:sldId id="8612091" r:id="rId118"/>
    <p:sldId id="8611692" r:id="rId119"/>
    <p:sldId id="8612092" r:id="rId120"/>
    <p:sldId id="8612093" r:id="rId121"/>
    <p:sldId id="8612094" r:id="rId122"/>
    <p:sldId id="8612095" r:id="rId123"/>
    <p:sldId id="8612096" r:id="rId124"/>
  </p:sldIdLst>
  <p:sldSz cx="12192000" cy="6858000"/>
  <p:notesSz cx="6858000" cy="9144000"/>
  <p:embeddedFontLst>
    <p:embeddedFont>
      <p:font typeface="思源宋体 CN Heavy" panose="02020900000000000000" pitchFamily="18" charset="-122"/>
      <p:bold r:id="rId130"/>
    </p:embeddedFont>
    <p:embeddedFont>
      <p:font typeface="黑体" panose="02010609060101010101" charset="-122"/>
      <p:regular r:id="rId131"/>
    </p:embeddedFont>
    <p:embeddedFont>
      <p:font typeface="楷体" panose="02010609060101010101" charset="-122"/>
      <p:regular r:id="rId132"/>
    </p:embeddedFont>
    <p:embeddedFont>
      <p:font typeface="微软雅黑" panose="020B0503020204020204" charset="-122"/>
      <p:regular r:id="rId133"/>
    </p:embeddedFont>
    <p:embeddedFont>
      <p:font typeface="等线 Light" panose="02010600030101010101" charset="-122"/>
      <p:regular r:id="rId134"/>
    </p:embeddedFont>
    <p:embeddedFont>
      <p:font typeface="等线" panose="02010600030101010101" charset="-122"/>
      <p:regular r:id="rId135"/>
    </p:embeddedFont>
    <p:embeddedFont>
      <p:font typeface="Calibri" panose="020F0502020204030204" charset="0"/>
      <p:regular r:id="rId136"/>
      <p:bold r:id="rId137"/>
      <p:italic r:id="rId138"/>
      <p:boldItalic r:id="rId139"/>
    </p:embeddedFont>
  </p:embeddedFontLst>
  <p:custDataLst>
    <p:tags r:id="rId1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4" userDrawn="1">
          <p15:clr>
            <a:srgbClr val="A4A3A4"/>
          </p15:clr>
        </p15:guide>
        <p15:guide id="2" pos="39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C30B"/>
    <a:srgbClr val="0C5DE1"/>
    <a:srgbClr val="654BFF"/>
    <a:srgbClr val="050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000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1416" y="372"/>
      </p:cViewPr>
      <p:guideLst>
        <p:guide orient="horz" pos="2194"/>
        <p:guide pos="397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6.xml"/><Relationship Id="rId98" Type="http://schemas.openxmlformats.org/officeDocument/2006/relationships/slide" Target="slides/slide95.xml"/><Relationship Id="rId97" Type="http://schemas.openxmlformats.org/officeDocument/2006/relationships/slide" Target="slides/slide94.xml"/><Relationship Id="rId96" Type="http://schemas.openxmlformats.org/officeDocument/2006/relationships/slide" Target="slides/slide93.xml"/><Relationship Id="rId95" Type="http://schemas.openxmlformats.org/officeDocument/2006/relationships/slide" Target="slides/slide92.xml"/><Relationship Id="rId94" Type="http://schemas.openxmlformats.org/officeDocument/2006/relationships/slide" Target="slides/slide91.xml"/><Relationship Id="rId93" Type="http://schemas.openxmlformats.org/officeDocument/2006/relationships/slide" Target="slides/slide90.xml"/><Relationship Id="rId92" Type="http://schemas.openxmlformats.org/officeDocument/2006/relationships/slide" Target="slides/slide89.xml"/><Relationship Id="rId91" Type="http://schemas.openxmlformats.org/officeDocument/2006/relationships/slide" Target="slides/slide88.xml"/><Relationship Id="rId90" Type="http://schemas.openxmlformats.org/officeDocument/2006/relationships/slide" Target="slides/slide87.xml"/><Relationship Id="rId9" Type="http://schemas.openxmlformats.org/officeDocument/2006/relationships/slide" Target="slides/slide6.xml"/><Relationship Id="rId89" Type="http://schemas.openxmlformats.org/officeDocument/2006/relationships/slide" Target="slides/slide86.xml"/><Relationship Id="rId88" Type="http://schemas.openxmlformats.org/officeDocument/2006/relationships/slide" Target="slides/slide85.xml"/><Relationship Id="rId87" Type="http://schemas.openxmlformats.org/officeDocument/2006/relationships/slide" Target="slides/slide84.xml"/><Relationship Id="rId86" Type="http://schemas.openxmlformats.org/officeDocument/2006/relationships/slide" Target="slides/slide83.xml"/><Relationship Id="rId85" Type="http://schemas.openxmlformats.org/officeDocument/2006/relationships/slide" Target="slides/slide82.xml"/><Relationship Id="rId84" Type="http://schemas.openxmlformats.org/officeDocument/2006/relationships/slide" Target="slides/slide81.xml"/><Relationship Id="rId83" Type="http://schemas.openxmlformats.org/officeDocument/2006/relationships/slide" Target="slides/slide80.xml"/><Relationship Id="rId82" Type="http://schemas.openxmlformats.org/officeDocument/2006/relationships/slide" Target="slides/slide79.xml"/><Relationship Id="rId81" Type="http://schemas.openxmlformats.org/officeDocument/2006/relationships/slide" Target="slides/slide78.xml"/><Relationship Id="rId80" Type="http://schemas.openxmlformats.org/officeDocument/2006/relationships/slide" Target="slides/slide77.xml"/><Relationship Id="rId8" Type="http://schemas.openxmlformats.org/officeDocument/2006/relationships/slide" Target="slides/slide5.xml"/><Relationship Id="rId79" Type="http://schemas.openxmlformats.org/officeDocument/2006/relationships/slide" Target="slides/slide76.xml"/><Relationship Id="rId78" Type="http://schemas.openxmlformats.org/officeDocument/2006/relationships/slide" Target="slides/slide75.xml"/><Relationship Id="rId77" Type="http://schemas.openxmlformats.org/officeDocument/2006/relationships/slide" Target="slides/slide74.xml"/><Relationship Id="rId76" Type="http://schemas.openxmlformats.org/officeDocument/2006/relationships/slide" Target="slides/slide73.xml"/><Relationship Id="rId75" Type="http://schemas.openxmlformats.org/officeDocument/2006/relationships/slide" Target="slides/slide72.xml"/><Relationship Id="rId74" Type="http://schemas.openxmlformats.org/officeDocument/2006/relationships/slide" Target="slides/slide71.xml"/><Relationship Id="rId73" Type="http://schemas.openxmlformats.org/officeDocument/2006/relationships/slide" Target="slides/slide70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0" Type="http://schemas.openxmlformats.org/officeDocument/2006/relationships/tags" Target="tags/tag710.xml"/><Relationship Id="rId14" Type="http://schemas.openxmlformats.org/officeDocument/2006/relationships/slide" Target="slides/slide11.xml"/><Relationship Id="rId139" Type="http://schemas.openxmlformats.org/officeDocument/2006/relationships/font" Target="fonts/font10.fntdata"/><Relationship Id="rId138" Type="http://schemas.openxmlformats.org/officeDocument/2006/relationships/font" Target="fonts/font9.fntdata"/><Relationship Id="rId137" Type="http://schemas.openxmlformats.org/officeDocument/2006/relationships/font" Target="fonts/font8.fntdata"/><Relationship Id="rId136" Type="http://schemas.openxmlformats.org/officeDocument/2006/relationships/font" Target="fonts/font7.fntdata"/><Relationship Id="rId135" Type="http://schemas.openxmlformats.org/officeDocument/2006/relationships/font" Target="fonts/font6.fntdata"/><Relationship Id="rId134" Type="http://schemas.openxmlformats.org/officeDocument/2006/relationships/font" Target="fonts/font5.fntdata"/><Relationship Id="rId133" Type="http://schemas.openxmlformats.org/officeDocument/2006/relationships/font" Target="fonts/font4.fntdata"/><Relationship Id="rId132" Type="http://schemas.openxmlformats.org/officeDocument/2006/relationships/font" Target="fonts/font3.fntdata"/><Relationship Id="rId131" Type="http://schemas.openxmlformats.org/officeDocument/2006/relationships/font" Target="fonts/font2.fntdata"/><Relationship Id="rId130" Type="http://schemas.openxmlformats.org/officeDocument/2006/relationships/font" Target="fonts/font1.fntdata"/><Relationship Id="rId13" Type="http://schemas.openxmlformats.org/officeDocument/2006/relationships/slide" Target="slides/slide10.xml"/><Relationship Id="rId129" Type="http://schemas.openxmlformats.org/officeDocument/2006/relationships/commentAuthors" Target="commentAuthors.xml"/><Relationship Id="rId128" Type="http://schemas.openxmlformats.org/officeDocument/2006/relationships/tableStyles" Target="tableStyles.xml"/><Relationship Id="rId127" Type="http://schemas.openxmlformats.org/officeDocument/2006/relationships/viewProps" Target="viewProps.xml"/><Relationship Id="rId126" Type="http://schemas.openxmlformats.org/officeDocument/2006/relationships/presProps" Target="presProps.xml"/><Relationship Id="rId125" Type="http://schemas.openxmlformats.org/officeDocument/2006/relationships/handoutMaster" Target="handoutMasters/handoutMaster1.xml"/><Relationship Id="rId124" Type="http://schemas.openxmlformats.org/officeDocument/2006/relationships/slide" Target="slides/slide121.xml"/><Relationship Id="rId123" Type="http://schemas.openxmlformats.org/officeDocument/2006/relationships/slide" Target="slides/slide120.xml"/><Relationship Id="rId122" Type="http://schemas.openxmlformats.org/officeDocument/2006/relationships/slide" Target="slides/slide119.xml"/><Relationship Id="rId121" Type="http://schemas.openxmlformats.org/officeDocument/2006/relationships/slide" Target="slides/slide118.xml"/><Relationship Id="rId120" Type="http://schemas.openxmlformats.org/officeDocument/2006/relationships/slide" Target="slides/slide117.xml"/><Relationship Id="rId12" Type="http://schemas.openxmlformats.org/officeDocument/2006/relationships/slide" Target="slides/slide9.xml"/><Relationship Id="rId119" Type="http://schemas.openxmlformats.org/officeDocument/2006/relationships/slide" Target="slides/slide116.xml"/><Relationship Id="rId118" Type="http://schemas.openxmlformats.org/officeDocument/2006/relationships/slide" Target="slides/slide115.xml"/><Relationship Id="rId117" Type="http://schemas.openxmlformats.org/officeDocument/2006/relationships/slide" Target="slides/slide114.xml"/><Relationship Id="rId116" Type="http://schemas.openxmlformats.org/officeDocument/2006/relationships/slide" Target="slides/slide113.xml"/><Relationship Id="rId115" Type="http://schemas.openxmlformats.org/officeDocument/2006/relationships/slide" Target="slides/slide112.xml"/><Relationship Id="rId114" Type="http://schemas.openxmlformats.org/officeDocument/2006/relationships/slide" Target="slides/slide111.xml"/><Relationship Id="rId113" Type="http://schemas.openxmlformats.org/officeDocument/2006/relationships/slide" Target="slides/slide110.xml"/><Relationship Id="rId112" Type="http://schemas.openxmlformats.org/officeDocument/2006/relationships/slide" Target="slides/slide109.xml"/><Relationship Id="rId111" Type="http://schemas.openxmlformats.org/officeDocument/2006/relationships/slide" Target="slides/slide108.xml"/><Relationship Id="rId110" Type="http://schemas.openxmlformats.org/officeDocument/2006/relationships/slide" Target="slides/slide107.xml"/><Relationship Id="rId11" Type="http://schemas.openxmlformats.org/officeDocument/2006/relationships/slide" Target="slides/slide8.xml"/><Relationship Id="rId109" Type="http://schemas.openxmlformats.org/officeDocument/2006/relationships/slide" Target="slides/slide106.xml"/><Relationship Id="rId108" Type="http://schemas.openxmlformats.org/officeDocument/2006/relationships/slide" Target="slides/slide105.xml"/><Relationship Id="rId107" Type="http://schemas.openxmlformats.org/officeDocument/2006/relationships/slide" Target="slides/slide104.xml"/><Relationship Id="rId106" Type="http://schemas.openxmlformats.org/officeDocument/2006/relationships/slide" Target="slides/slide103.xml"/><Relationship Id="rId105" Type="http://schemas.openxmlformats.org/officeDocument/2006/relationships/slide" Target="slides/slide102.xml"/><Relationship Id="rId104" Type="http://schemas.openxmlformats.org/officeDocument/2006/relationships/slide" Target="slides/slide101.xml"/><Relationship Id="rId103" Type="http://schemas.openxmlformats.org/officeDocument/2006/relationships/slide" Target="slides/slide100.xml"/><Relationship Id="rId102" Type="http://schemas.openxmlformats.org/officeDocument/2006/relationships/slide" Target="slides/slide99.xml"/><Relationship Id="rId101" Type="http://schemas.openxmlformats.org/officeDocument/2006/relationships/slide" Target="slides/slide98.xml"/><Relationship Id="rId100" Type="http://schemas.openxmlformats.org/officeDocument/2006/relationships/slide" Target="slides/slide97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EA908-5415-4179-8E87-3DDF614221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916FB0-1783-4797-BA04-6604461534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7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2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3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5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6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7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8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9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0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2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3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5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6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7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8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9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0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2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3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4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7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8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336451-B94C-4E43-AD4F-3DAB3991970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r>
              <a:rPr lang="zh-CN" altLang="en-US"/>
              <a:t>链接：https://pan.baidu.com/s/1dBUOykZfGkjoJj8YrmZuTw?pwd=7788 </a:t>
            </a:r>
            <a:endParaRPr lang="zh-CN" altLang="en-US"/>
          </a:p>
          <a:p>
            <a:r>
              <a:rPr lang="zh-CN" altLang="en-US"/>
              <a:t>提取码：7788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.jpeg"/><Relationship Id="rId2" Type="http://schemas.openxmlformats.org/officeDocument/2006/relationships/tags" Target="../tags/tag1.xml"/><Relationship Id="rId17" Type="http://schemas.openxmlformats.org/officeDocument/2006/relationships/image" Target="../media/image4.svg"/><Relationship Id="rId16" Type="http://schemas.openxmlformats.org/officeDocument/2006/relationships/image" Target="../media/image3.png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506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142775" y="138363"/>
            <a:ext cx="11906450" cy="658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0" y="-12700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/>
        </p:nvSpPr>
        <p:spPr>
          <a:xfrm flipV="1">
            <a:off x="11049000" y="5740201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 userDrawn="1"/>
        </p:nvSpPr>
        <p:spPr>
          <a:xfrm>
            <a:off x="568324" y="298379"/>
            <a:ext cx="2803526" cy="483235"/>
          </a:xfrm>
          <a:prstGeom prst="rect">
            <a:avLst/>
          </a:prstGeom>
          <a:noFill/>
          <a:effectLst/>
        </p:spPr>
        <p:txBody>
          <a:bodyPr wrap="square" lIns="114715" tIns="57357" rIns="114715" bIns="57357">
            <a:spAutoFit/>
          </a:bodyPr>
          <a:lstStyle/>
          <a:p>
            <a:pPr algn="l"/>
            <a:endParaRPr lang="zh-CN" altLang="en-US" sz="2400" spc="0" dirty="0">
              <a:solidFill>
                <a:schemeClr val="tx1">
                  <a:lumMod val="75000"/>
                  <a:lumOff val="25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9" name="图片 8" descr="千库网_现代人工智能医学场景_元素编号1204967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790815" y="1273810"/>
            <a:ext cx="4255770" cy="4965065"/>
          </a:xfrm>
          <a:prstGeom prst="rect">
            <a:avLst/>
          </a:prstGeom>
        </p:spPr>
      </p:pic>
      <p:sp>
        <p:nvSpPr>
          <p:cNvPr id="17" name="六边形 16"/>
          <p:cNvSpPr/>
          <p:nvPr userDrawn="1"/>
        </p:nvSpPr>
        <p:spPr>
          <a:xfrm>
            <a:off x="763270" y="527050"/>
            <a:ext cx="420370" cy="353060"/>
          </a:xfrm>
          <a:prstGeom prst="hexagon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142775" y="138363"/>
            <a:ext cx="11906450" cy="658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/>
          <p:cNvSpPr/>
          <p:nvPr userDrawn="1"/>
        </p:nvSpPr>
        <p:spPr>
          <a:xfrm flipH="1">
            <a:off x="0" y="-12700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 userDrawn="1"/>
        </p:nvSpPr>
        <p:spPr>
          <a:xfrm flipV="1">
            <a:off x="11049000" y="5740201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六边形 16"/>
          <p:cNvSpPr/>
          <p:nvPr userDrawn="1"/>
        </p:nvSpPr>
        <p:spPr>
          <a:xfrm>
            <a:off x="763270" y="527050"/>
            <a:ext cx="420370" cy="353060"/>
          </a:xfrm>
          <a:prstGeom prst="hexagon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142775" y="138363"/>
            <a:ext cx="11906450" cy="658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/>
          <p:cNvSpPr/>
          <p:nvPr userDrawn="1"/>
        </p:nvSpPr>
        <p:spPr>
          <a:xfrm flipH="1">
            <a:off x="0" y="-12700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/>
          <p:cNvSpPr/>
          <p:nvPr userDrawn="1"/>
        </p:nvSpPr>
        <p:spPr>
          <a:xfrm flipV="1">
            <a:off x="11049000" y="5740201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 userDrawn="1"/>
        </p:nvSpPr>
        <p:spPr>
          <a:xfrm>
            <a:off x="568324" y="298379"/>
            <a:ext cx="4194176" cy="485166"/>
          </a:xfrm>
          <a:prstGeom prst="rect">
            <a:avLst/>
          </a:prstGeom>
          <a:noFill/>
          <a:effectLst/>
        </p:spPr>
        <p:txBody>
          <a:bodyPr wrap="square" lIns="114715" tIns="57357" rIns="114715" bIns="57357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思源黑体 CN Medium" panose="020B0600000000000000" pitchFamily="34" charset="-122"/>
              </a:rPr>
              <a:t>ChatGPT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思源黑体 CN Medium" panose="020B0600000000000000" pitchFamily="34" charset="-122"/>
              </a:rPr>
              <a:t>为什么能如此火爆？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p:transition advTm="2000">
    <p:wedg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142775" y="138363"/>
            <a:ext cx="11906450" cy="658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 flipH="1">
            <a:off x="0" y="-12700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 flipV="1">
            <a:off x="11049000" y="5740201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568324" y="298379"/>
            <a:ext cx="3908426" cy="485166"/>
          </a:xfrm>
          <a:prstGeom prst="rect">
            <a:avLst/>
          </a:prstGeom>
          <a:noFill/>
          <a:effectLst/>
        </p:spPr>
        <p:txBody>
          <a:bodyPr wrap="square" lIns="114715" tIns="57357" rIns="114715" bIns="57357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思源黑体 CN Medium" panose="020B0600000000000000" pitchFamily="34" charset="-122"/>
              </a:rPr>
              <a:t>ChatGPT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思源黑体 CN Medium" panose="020B0600000000000000" pitchFamily="34" charset="-122"/>
              </a:rPr>
              <a:t>的局限性有哪些？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142775" y="138363"/>
            <a:ext cx="11906450" cy="658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/>
        </p:nvSpPr>
        <p:spPr>
          <a:xfrm flipH="1">
            <a:off x="0" y="-12700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任意多边形: 形状 8"/>
          <p:cNvSpPr/>
          <p:nvPr userDrawn="1"/>
        </p:nvSpPr>
        <p:spPr>
          <a:xfrm flipV="1">
            <a:off x="11049000" y="5740201"/>
            <a:ext cx="1143000" cy="1117799"/>
          </a:xfrm>
          <a:custGeom>
            <a:avLst/>
            <a:gdLst>
              <a:gd name="connsiteX0" fmla="*/ 0 w 3961375"/>
              <a:gd name="connsiteY0" fmla="*/ 0 h 3874032"/>
              <a:gd name="connsiteX1" fmla="*/ 3961375 w 3961375"/>
              <a:gd name="connsiteY1" fmla="*/ 0 h 3874032"/>
              <a:gd name="connsiteX2" fmla="*/ 3961375 w 3961375"/>
              <a:gd name="connsiteY2" fmla="*/ 3874032 h 3874032"/>
              <a:gd name="connsiteX3" fmla="*/ 3927644 w 3961375"/>
              <a:gd name="connsiteY3" fmla="*/ 3727881 h 3874032"/>
              <a:gd name="connsiteX4" fmla="*/ 11891 w 3961375"/>
              <a:gd name="connsiteY4" fmla="*/ 2124 h 3874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61375" h="3874032">
                <a:moveTo>
                  <a:pt x="0" y="0"/>
                </a:moveTo>
                <a:lnTo>
                  <a:pt x="3961375" y="0"/>
                </a:lnTo>
                <a:lnTo>
                  <a:pt x="3961375" y="3874032"/>
                </a:lnTo>
                <a:lnTo>
                  <a:pt x="3927644" y="3727881"/>
                </a:lnTo>
                <a:cubicBezTo>
                  <a:pt x="3444981" y="1851922"/>
                  <a:pt x="1922900" y="393173"/>
                  <a:pt x="11891" y="212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 userDrawn="1"/>
        </p:nvSpPr>
        <p:spPr>
          <a:xfrm>
            <a:off x="568324" y="298379"/>
            <a:ext cx="4079876" cy="485166"/>
          </a:xfrm>
          <a:prstGeom prst="rect">
            <a:avLst/>
          </a:prstGeom>
          <a:noFill/>
          <a:effectLst/>
        </p:spPr>
        <p:txBody>
          <a:bodyPr wrap="square" lIns="114715" tIns="57357" rIns="114715" bIns="57357">
            <a:spAutoFit/>
          </a:bodyPr>
          <a:lstStyle/>
          <a:p>
            <a:r>
              <a:rPr lang="en-US" altLang="zh-CN" sz="24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思源黑体 CN Medium" panose="020B0600000000000000" pitchFamily="34" charset="-122"/>
              </a:rPr>
              <a:t>ChatGPT</a:t>
            </a:r>
            <a:r>
              <a: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思源黑体 CN Medium" panose="020B0600000000000000" pitchFamily="34" charset="-122"/>
              </a:rPr>
              <a:t>可能取代哪些职业？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-635" y="635"/>
            <a:ext cx="12192635" cy="684593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4"/>
            </p:custDataLst>
          </p:nvPr>
        </p:nvSpPr>
        <p:spPr>
          <a:xfrm>
            <a:off x="-635" y="635"/>
            <a:ext cx="7323455" cy="6846570"/>
          </a:xfrm>
          <a:prstGeom prst="rect">
            <a:avLst/>
          </a:prstGeom>
          <a:gradFill>
            <a:gsLst>
              <a:gs pos="0">
                <a:srgbClr val="051321"/>
              </a:gs>
              <a:gs pos="100000">
                <a:srgbClr val="051321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45"/>
          <p:cNvSpPr/>
          <p:nvPr userDrawn="1">
            <p:custDataLst>
              <p:tags r:id="rId5"/>
            </p:custDataLst>
          </p:nvPr>
        </p:nvSpPr>
        <p:spPr>
          <a:xfrm>
            <a:off x="838200" y="1369060"/>
            <a:ext cx="1044000" cy="72000"/>
          </a:xfrm>
          <a:custGeom>
            <a:avLst/>
            <a:gdLst>
              <a:gd name="adj" fmla="val 25000"/>
              <a:gd name="maxAdj" fmla="*/ 100000 w ss"/>
              <a:gd name="a" fmla="pin 0 adj maxAdj"/>
              <a:gd name="x1" fmla="*/ ss a 200000"/>
              <a:gd name="x2" fmla="*/ ss a 100000"/>
              <a:gd name="x6" fmla="+- r 0 x1"/>
              <a:gd name="x5" fmla="+- r 0 x2"/>
              <a:gd name="x3" fmla="*/ x5 1 2"/>
              <a:gd name="x4" fmla="+- r 0 x3"/>
              <a:gd name="il" fmla="*/ wd2 a maxAdj"/>
              <a:gd name="q1" fmla="*/ 5 a maxAdj"/>
              <a:gd name="q2" fmla="+/ 1 q1 12"/>
              <a:gd name="il-1" fmla="*/ q2 w 1"/>
              <a:gd name="it" fmla="*/ q2 h 1"/>
              <a:gd name="ir" fmla="+- r 0 il-1"/>
              <a:gd name="ib" fmla="+- b 0 it"/>
              <a:gd name="q3" fmla="*/ h hc x2"/>
              <a:gd name="y1" fmla="pin 0 q3 h"/>
              <a:gd name="y2" fmla="+- b 0 y1"/>
            </a:gdLst>
            <a:ahLst/>
            <a:cxnLst>
              <a:cxn ang="3">
                <a:pos x="hc" y="y2"/>
              </a:cxn>
              <a:cxn ang="3">
                <a:pos x="x4" y="t"/>
              </a:cxn>
              <a:cxn ang="0">
                <a:pos x="x6" y="vc"/>
              </a:cxn>
              <a:cxn ang="cd4">
                <a:pos x="x3" y="b"/>
              </a:cxn>
              <a:cxn ang="cd4">
                <a:pos x="hc" y="y1"/>
              </a:cxn>
              <a:cxn ang="cd2">
                <a:pos x="x1" y="vc"/>
              </a:cxn>
            </a:cxnLst>
            <a:rect l="l" t="t" r="r" b="b"/>
            <a:pathLst>
              <a:path w="1430" h="97">
                <a:moveTo>
                  <a:pt x="0" y="97"/>
                </a:moveTo>
                <a:lnTo>
                  <a:pt x="24" y="0"/>
                </a:lnTo>
                <a:lnTo>
                  <a:pt x="101" y="0"/>
                </a:lnTo>
                <a:lnTo>
                  <a:pt x="77" y="97"/>
                </a:lnTo>
                <a:lnTo>
                  <a:pt x="0" y="97"/>
                </a:lnTo>
                <a:close/>
                <a:moveTo>
                  <a:pt x="133" y="97"/>
                </a:moveTo>
                <a:lnTo>
                  <a:pt x="157" y="0"/>
                </a:lnTo>
                <a:lnTo>
                  <a:pt x="234" y="0"/>
                </a:lnTo>
                <a:lnTo>
                  <a:pt x="210" y="97"/>
                </a:lnTo>
                <a:lnTo>
                  <a:pt x="133" y="97"/>
                </a:lnTo>
                <a:close/>
                <a:moveTo>
                  <a:pt x="266" y="97"/>
                </a:moveTo>
                <a:lnTo>
                  <a:pt x="290" y="0"/>
                </a:lnTo>
                <a:lnTo>
                  <a:pt x="367" y="0"/>
                </a:lnTo>
                <a:lnTo>
                  <a:pt x="343" y="97"/>
                </a:lnTo>
                <a:lnTo>
                  <a:pt x="266" y="97"/>
                </a:lnTo>
                <a:close/>
                <a:moveTo>
                  <a:pt x="399" y="97"/>
                </a:moveTo>
                <a:lnTo>
                  <a:pt x="423" y="0"/>
                </a:lnTo>
                <a:lnTo>
                  <a:pt x="500" y="0"/>
                </a:lnTo>
                <a:lnTo>
                  <a:pt x="476" y="97"/>
                </a:lnTo>
                <a:lnTo>
                  <a:pt x="399" y="97"/>
                </a:lnTo>
                <a:close/>
                <a:moveTo>
                  <a:pt x="532" y="97"/>
                </a:moveTo>
                <a:lnTo>
                  <a:pt x="556" y="0"/>
                </a:lnTo>
                <a:lnTo>
                  <a:pt x="633" y="0"/>
                </a:lnTo>
                <a:lnTo>
                  <a:pt x="609" y="97"/>
                </a:lnTo>
                <a:lnTo>
                  <a:pt x="532" y="97"/>
                </a:lnTo>
                <a:close/>
                <a:moveTo>
                  <a:pt x="664" y="97"/>
                </a:moveTo>
                <a:lnTo>
                  <a:pt x="688" y="0"/>
                </a:lnTo>
                <a:lnTo>
                  <a:pt x="765" y="0"/>
                </a:lnTo>
                <a:lnTo>
                  <a:pt x="741" y="97"/>
                </a:lnTo>
                <a:lnTo>
                  <a:pt x="664" y="97"/>
                </a:lnTo>
                <a:close/>
                <a:moveTo>
                  <a:pt x="797" y="97"/>
                </a:moveTo>
                <a:lnTo>
                  <a:pt x="821" y="0"/>
                </a:lnTo>
                <a:lnTo>
                  <a:pt x="898" y="0"/>
                </a:lnTo>
                <a:lnTo>
                  <a:pt x="874" y="97"/>
                </a:lnTo>
                <a:lnTo>
                  <a:pt x="797" y="97"/>
                </a:lnTo>
                <a:close/>
                <a:moveTo>
                  <a:pt x="930" y="97"/>
                </a:moveTo>
                <a:lnTo>
                  <a:pt x="954" y="0"/>
                </a:lnTo>
                <a:lnTo>
                  <a:pt x="1031" y="0"/>
                </a:lnTo>
                <a:lnTo>
                  <a:pt x="1007" y="97"/>
                </a:lnTo>
                <a:lnTo>
                  <a:pt x="930" y="97"/>
                </a:lnTo>
                <a:close/>
                <a:moveTo>
                  <a:pt x="1063" y="97"/>
                </a:moveTo>
                <a:lnTo>
                  <a:pt x="1087" y="0"/>
                </a:lnTo>
                <a:lnTo>
                  <a:pt x="1164" y="0"/>
                </a:lnTo>
                <a:lnTo>
                  <a:pt x="1140" y="97"/>
                </a:lnTo>
                <a:lnTo>
                  <a:pt x="1063" y="97"/>
                </a:lnTo>
                <a:close/>
                <a:moveTo>
                  <a:pt x="1196" y="97"/>
                </a:moveTo>
                <a:lnTo>
                  <a:pt x="1220" y="0"/>
                </a:lnTo>
                <a:lnTo>
                  <a:pt x="1297" y="0"/>
                </a:lnTo>
                <a:lnTo>
                  <a:pt x="1273" y="97"/>
                </a:lnTo>
                <a:lnTo>
                  <a:pt x="1196" y="97"/>
                </a:lnTo>
                <a:close/>
                <a:moveTo>
                  <a:pt x="1329" y="97"/>
                </a:moveTo>
                <a:lnTo>
                  <a:pt x="1353" y="0"/>
                </a:lnTo>
                <a:lnTo>
                  <a:pt x="1430" y="0"/>
                </a:lnTo>
                <a:lnTo>
                  <a:pt x="1406" y="97"/>
                </a:lnTo>
                <a:lnTo>
                  <a:pt x="1329" y="9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lumMod val="60000"/>
                  <a:lumOff val="40000"/>
                  <a:alpha val="0"/>
                </a:schemeClr>
              </a:gs>
            </a:gsLst>
            <a:lin ang="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FFFFFF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16" name="矩形 15"/>
          <p:cNvSpPr/>
          <p:nvPr userDrawn="1">
            <p:custDataLst>
              <p:tags r:id="rId6"/>
            </p:custDataLst>
          </p:nvPr>
        </p:nvSpPr>
        <p:spPr>
          <a:xfrm>
            <a:off x="0" y="5415280"/>
            <a:ext cx="12192000" cy="1442720"/>
          </a:xfrm>
          <a:prstGeom prst="rect">
            <a:avLst/>
          </a:prstGeom>
          <a:gradFill>
            <a:gsLst>
              <a:gs pos="16000">
                <a:schemeClr val="accent1"/>
              </a:gs>
              <a:gs pos="100000">
                <a:schemeClr val="accent2">
                  <a:lumMod val="65000"/>
                  <a:lumOff val="3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11"/>
          <p:cNvSpPr/>
          <p:nvPr userDrawn="1">
            <p:custDataLst>
              <p:tags r:id="rId7"/>
            </p:custDataLst>
          </p:nvPr>
        </p:nvSpPr>
        <p:spPr>
          <a:xfrm>
            <a:off x="642620" y="5114925"/>
            <a:ext cx="1036955" cy="307975"/>
          </a:xfrm>
          <a:custGeom>
            <a:avLst/>
            <a:gdLst>
              <a:gd name="connsiteX0" fmla="*/ 6104525 w 12192000"/>
              <a:gd name="connsiteY0" fmla="*/ 0 h 1862910"/>
              <a:gd name="connsiteX1" fmla="*/ 6405516 w 12192000"/>
              <a:gd name="connsiteY1" fmla="*/ 157480 h 1862910"/>
              <a:gd name="connsiteX2" fmla="*/ 6801756 w 12192000"/>
              <a:gd name="connsiteY2" fmla="*/ 358140 h 1862910"/>
              <a:gd name="connsiteX3" fmla="*/ 7877871 w 12192000"/>
              <a:gd name="connsiteY3" fmla="*/ 358140 h 1862910"/>
              <a:gd name="connsiteX4" fmla="*/ 12192000 w 12192000"/>
              <a:gd name="connsiteY4" fmla="*/ 358140 h 1862910"/>
              <a:gd name="connsiteX5" fmla="*/ 12192000 w 12192000"/>
              <a:gd name="connsiteY5" fmla="*/ 1862910 h 1862910"/>
              <a:gd name="connsiteX6" fmla="*/ 0 w 12192000"/>
              <a:gd name="connsiteY6" fmla="*/ 1862910 h 1862910"/>
              <a:gd name="connsiteX7" fmla="*/ 0 w 12192000"/>
              <a:gd name="connsiteY7" fmla="*/ 358140 h 1862910"/>
              <a:gd name="connsiteX8" fmla="*/ 2547257 w 12192000"/>
              <a:gd name="connsiteY8" fmla="*/ 358140 h 1862910"/>
              <a:gd name="connsiteX9" fmla="*/ 5407296 w 12192000"/>
              <a:gd name="connsiteY9" fmla="*/ 358140 h 1862910"/>
              <a:gd name="connsiteX10" fmla="*/ 5803536 w 12192000"/>
              <a:gd name="connsiteY10" fmla="*/ 157480 h 1862910"/>
              <a:gd name="connsiteX11" fmla="*/ 6104525 w 12192000"/>
              <a:gd name="connsiteY11" fmla="*/ 0 h 1862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45" h="786">
                <a:moveTo>
                  <a:pt x="1323" y="0"/>
                </a:moveTo>
                <a:cubicBezTo>
                  <a:pt x="1608" y="0"/>
                  <a:pt x="1860" y="142"/>
                  <a:pt x="2011" y="360"/>
                </a:cubicBezTo>
                <a:cubicBezTo>
                  <a:pt x="2157" y="570"/>
                  <a:pt x="2374" y="715"/>
                  <a:pt x="2619" y="779"/>
                </a:cubicBezTo>
                <a:lnTo>
                  <a:pt x="2645" y="786"/>
                </a:lnTo>
                <a:lnTo>
                  <a:pt x="0" y="786"/>
                </a:lnTo>
                <a:lnTo>
                  <a:pt x="26" y="779"/>
                </a:lnTo>
                <a:cubicBezTo>
                  <a:pt x="270" y="715"/>
                  <a:pt x="488" y="570"/>
                  <a:pt x="636" y="360"/>
                </a:cubicBezTo>
                <a:cubicBezTo>
                  <a:pt x="787" y="142"/>
                  <a:pt x="1039" y="0"/>
                  <a:pt x="132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>
            <a:spLocks noChangeAspect="1"/>
          </p:cNvSpPr>
          <p:nvPr userDrawn="1">
            <p:custDataLst>
              <p:tags r:id="rId8"/>
            </p:custDataLst>
          </p:nvPr>
        </p:nvSpPr>
        <p:spPr>
          <a:xfrm>
            <a:off x="976630" y="5263515"/>
            <a:ext cx="354330" cy="354330"/>
          </a:xfrm>
          <a:prstGeom prst="ellipse">
            <a:avLst/>
          </a:prstGeom>
          <a:solidFill>
            <a:srgbClr val="FFFFFF"/>
          </a:solidFill>
          <a:ln>
            <a:noFill/>
          </a:ln>
          <a:effectLst>
            <a:outerShdw blurRad="254000" dist="127000" dir="2700000" algn="tl" rotWithShape="0">
              <a:srgbClr val="08080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>
            <a:spLocks noChangeAspect="1"/>
          </p:cNvSpPr>
          <p:nvPr userDrawn="1">
            <p:custDataLst>
              <p:tags r:id="rId9"/>
            </p:custDataLst>
          </p:nvPr>
        </p:nvSpPr>
        <p:spPr>
          <a:xfrm rot="10800000">
            <a:off x="1105535" y="5407660"/>
            <a:ext cx="96520" cy="6604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0"/>
            </p:custDataLst>
          </p:nvPr>
        </p:nvSpPr>
        <p:spPr>
          <a:xfrm>
            <a:off x="838200" y="1369060"/>
            <a:ext cx="5257800" cy="2087245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600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3500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0"/>
                </a:gra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11"/>
            </p:custDataLst>
          </p:nvPr>
        </p:nvSpPr>
        <p:spPr>
          <a:xfrm>
            <a:off x="838200" y="3599815"/>
            <a:ext cx="5257800" cy="794385"/>
          </a:xfrm>
        </p:spPr>
        <p:txBody>
          <a:bodyPr wrap="square">
            <a:norm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1" name="图形 28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 cstate="print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r="5736"/>
          <a:stretch>
            <a:fillRect/>
          </a:stretch>
        </p:blipFill>
        <p:spPr>
          <a:xfrm flipV="1">
            <a:off x="7235190" y="5837555"/>
            <a:ext cx="4956810" cy="618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806" h="974">
                <a:moveTo>
                  <a:pt x="0" y="0"/>
                </a:moveTo>
                <a:lnTo>
                  <a:pt x="7806" y="0"/>
                </a:lnTo>
                <a:lnTo>
                  <a:pt x="7806" y="974"/>
                </a:lnTo>
                <a:lnTo>
                  <a:pt x="0" y="97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rgbClr val="47AEF1"/>
              </a:gs>
            </a:gsLst>
            <a:lin ang="2580000" scaled="0"/>
          </a:gradFill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074CD2-33DA-413F-92AA-74CF871459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D35031-B004-4F53-917B-97C697DC222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5.pn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94.xml"/><Relationship Id="rId7" Type="http://schemas.openxmlformats.org/officeDocument/2006/relationships/tags" Target="../tags/tag93.xml"/><Relationship Id="rId6" Type="http://schemas.openxmlformats.org/officeDocument/2006/relationships/tags" Target="../tags/tag92.xml"/><Relationship Id="rId5" Type="http://schemas.openxmlformats.org/officeDocument/2006/relationships/tags" Target="../tags/tag91.xml"/><Relationship Id="rId4" Type="http://schemas.openxmlformats.org/officeDocument/2006/relationships/tags" Target="../tags/tag90.xml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0" Type="http://schemas.openxmlformats.org/officeDocument/2006/relationships/notesSlide" Target="../notesSlides/notesSlide7.xml"/><Relationship Id="rId1" Type="http://schemas.openxmlformats.org/officeDocument/2006/relationships/tags" Target="../tags/tag87.xml"/></Relationships>
</file>

<file path=ppt/slides/_rels/slide10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5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0.png"/><Relationship Id="rId1" Type="http://schemas.openxmlformats.org/officeDocument/2006/relationships/tags" Target="../tags/tag581.xml"/></Relationships>
</file>

<file path=ppt/slides/_rels/slide10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589.xml"/><Relationship Id="rId7" Type="http://schemas.openxmlformats.org/officeDocument/2006/relationships/tags" Target="../tags/tag588.xml"/><Relationship Id="rId6" Type="http://schemas.openxmlformats.org/officeDocument/2006/relationships/tags" Target="../tags/tag587.xml"/><Relationship Id="rId5" Type="http://schemas.openxmlformats.org/officeDocument/2006/relationships/tags" Target="../tags/tag586.xml"/><Relationship Id="rId4" Type="http://schemas.openxmlformats.org/officeDocument/2006/relationships/tags" Target="../tags/tag585.xml"/><Relationship Id="rId3" Type="http://schemas.openxmlformats.org/officeDocument/2006/relationships/tags" Target="../tags/tag584.xml"/><Relationship Id="rId2" Type="http://schemas.openxmlformats.org/officeDocument/2006/relationships/tags" Target="../tags/tag583.xml"/><Relationship Id="rId10" Type="http://schemas.openxmlformats.org/officeDocument/2006/relationships/notesSlide" Target="../notesSlides/notesSlide66.xml"/><Relationship Id="rId1" Type="http://schemas.openxmlformats.org/officeDocument/2006/relationships/tags" Target="../tags/tag582.xml"/></Relationships>
</file>

<file path=ppt/slides/_rels/slide10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7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1.jpeg"/><Relationship Id="rId1" Type="http://schemas.openxmlformats.org/officeDocument/2006/relationships/tags" Target="../tags/tag590.xml"/></Relationships>
</file>

<file path=ppt/slides/_rels/slide10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598.xml"/><Relationship Id="rId7" Type="http://schemas.openxmlformats.org/officeDocument/2006/relationships/tags" Target="../tags/tag597.xml"/><Relationship Id="rId6" Type="http://schemas.openxmlformats.org/officeDocument/2006/relationships/tags" Target="../tags/tag596.xml"/><Relationship Id="rId5" Type="http://schemas.openxmlformats.org/officeDocument/2006/relationships/tags" Target="../tags/tag595.xml"/><Relationship Id="rId4" Type="http://schemas.openxmlformats.org/officeDocument/2006/relationships/tags" Target="../tags/tag594.xml"/><Relationship Id="rId3" Type="http://schemas.openxmlformats.org/officeDocument/2006/relationships/tags" Target="../tags/tag593.xml"/><Relationship Id="rId2" Type="http://schemas.openxmlformats.org/officeDocument/2006/relationships/tags" Target="../tags/tag592.xml"/><Relationship Id="rId10" Type="http://schemas.openxmlformats.org/officeDocument/2006/relationships/notesSlide" Target="../notesSlides/notesSlide68.xml"/><Relationship Id="rId1" Type="http://schemas.openxmlformats.org/officeDocument/2006/relationships/tags" Target="../tags/tag591.xml"/></Relationships>
</file>

<file path=ppt/slides/_rels/slide10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9.xml"/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3.emf"/><Relationship Id="rId2" Type="http://schemas.openxmlformats.org/officeDocument/2006/relationships/image" Target="../media/image72.emf"/><Relationship Id="rId1" Type="http://schemas.openxmlformats.org/officeDocument/2006/relationships/tags" Target="../tags/tag599.xml"/></Relationships>
</file>

<file path=ppt/slides/_rels/slide10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607.xml"/><Relationship Id="rId7" Type="http://schemas.openxmlformats.org/officeDocument/2006/relationships/tags" Target="../tags/tag606.xml"/><Relationship Id="rId6" Type="http://schemas.openxmlformats.org/officeDocument/2006/relationships/tags" Target="../tags/tag605.xml"/><Relationship Id="rId5" Type="http://schemas.openxmlformats.org/officeDocument/2006/relationships/tags" Target="../tags/tag604.xml"/><Relationship Id="rId4" Type="http://schemas.openxmlformats.org/officeDocument/2006/relationships/tags" Target="../tags/tag603.xml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0" Type="http://schemas.openxmlformats.org/officeDocument/2006/relationships/notesSlide" Target="../notesSlides/notesSlide70.xml"/><Relationship Id="rId1" Type="http://schemas.openxmlformats.org/officeDocument/2006/relationships/tags" Target="../tags/tag600.xml"/></Relationships>
</file>

<file path=ppt/slides/_rels/slide10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4.emf"/><Relationship Id="rId1" Type="http://schemas.openxmlformats.org/officeDocument/2006/relationships/tags" Target="../tags/tag608.xml"/></Relationships>
</file>

<file path=ppt/slides/_rels/slide10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616.xml"/><Relationship Id="rId7" Type="http://schemas.openxmlformats.org/officeDocument/2006/relationships/tags" Target="../tags/tag615.xml"/><Relationship Id="rId6" Type="http://schemas.openxmlformats.org/officeDocument/2006/relationships/tags" Target="../tags/tag614.xml"/><Relationship Id="rId5" Type="http://schemas.openxmlformats.org/officeDocument/2006/relationships/tags" Target="../tags/tag613.xml"/><Relationship Id="rId4" Type="http://schemas.openxmlformats.org/officeDocument/2006/relationships/tags" Target="../tags/tag612.xml"/><Relationship Id="rId3" Type="http://schemas.openxmlformats.org/officeDocument/2006/relationships/tags" Target="../tags/tag611.xml"/><Relationship Id="rId2" Type="http://schemas.openxmlformats.org/officeDocument/2006/relationships/tags" Target="../tags/tag610.xml"/><Relationship Id="rId10" Type="http://schemas.openxmlformats.org/officeDocument/2006/relationships/notesSlide" Target="../notesSlides/notesSlide72.xml"/><Relationship Id="rId1" Type="http://schemas.openxmlformats.org/officeDocument/2006/relationships/tags" Target="../tags/tag609.xml"/></Relationships>
</file>

<file path=ppt/slides/_rels/slide10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3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5.jpeg"/><Relationship Id="rId1" Type="http://schemas.openxmlformats.org/officeDocument/2006/relationships/tags" Target="../tags/tag617.xml"/></Relationships>
</file>

<file path=ppt/slides/_rels/slide10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4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24.xml"/><Relationship Id="rId6" Type="http://schemas.openxmlformats.org/officeDocument/2006/relationships/tags" Target="../tags/tag623.xml"/><Relationship Id="rId5" Type="http://schemas.openxmlformats.org/officeDocument/2006/relationships/tags" Target="../tags/tag622.xml"/><Relationship Id="rId4" Type="http://schemas.openxmlformats.org/officeDocument/2006/relationships/tags" Target="../tags/tag621.xml"/><Relationship Id="rId3" Type="http://schemas.openxmlformats.org/officeDocument/2006/relationships/tags" Target="../tags/tag620.xml"/><Relationship Id="rId2" Type="http://schemas.openxmlformats.org/officeDocument/2006/relationships/tags" Target="../tags/tag619.xml"/><Relationship Id="rId1" Type="http://schemas.openxmlformats.org/officeDocument/2006/relationships/tags" Target="../tags/tag61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5.xml"/><Relationship Id="rId1" Type="http://schemas.openxmlformats.org/officeDocument/2006/relationships/image" Target="../media/image18.jpeg"/></Relationships>
</file>

<file path=ppt/slides/_rels/slide1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5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31.xml"/><Relationship Id="rId6" Type="http://schemas.openxmlformats.org/officeDocument/2006/relationships/tags" Target="../tags/tag630.xml"/><Relationship Id="rId5" Type="http://schemas.openxmlformats.org/officeDocument/2006/relationships/tags" Target="../tags/tag629.xml"/><Relationship Id="rId4" Type="http://schemas.openxmlformats.org/officeDocument/2006/relationships/tags" Target="../tags/tag628.xml"/><Relationship Id="rId3" Type="http://schemas.openxmlformats.org/officeDocument/2006/relationships/tags" Target="../tags/tag627.xml"/><Relationship Id="rId2" Type="http://schemas.openxmlformats.org/officeDocument/2006/relationships/tags" Target="../tags/tag626.xml"/><Relationship Id="rId1" Type="http://schemas.openxmlformats.org/officeDocument/2006/relationships/tags" Target="../tags/tag625.xml"/></Relationships>
</file>

<file path=ppt/slides/_rels/slide1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112.xml.rels><?xml version="1.0" encoding="UTF-8" standalone="yes"?>
<Relationships xmlns="http://schemas.openxmlformats.org/package/2006/relationships"><Relationship Id="rId9" Type="http://schemas.openxmlformats.org/officeDocument/2006/relationships/tags" Target="../tags/tag640.xml"/><Relationship Id="rId8" Type="http://schemas.openxmlformats.org/officeDocument/2006/relationships/tags" Target="../tags/tag639.xml"/><Relationship Id="rId7" Type="http://schemas.openxmlformats.org/officeDocument/2006/relationships/tags" Target="../tags/tag638.xml"/><Relationship Id="rId6" Type="http://schemas.openxmlformats.org/officeDocument/2006/relationships/tags" Target="../tags/tag637.xml"/><Relationship Id="rId5" Type="http://schemas.openxmlformats.org/officeDocument/2006/relationships/tags" Target="../tags/tag636.xml"/><Relationship Id="rId4" Type="http://schemas.openxmlformats.org/officeDocument/2006/relationships/tags" Target="../tags/tag635.xml"/><Relationship Id="rId3" Type="http://schemas.openxmlformats.org/officeDocument/2006/relationships/tags" Target="../tags/tag634.xml"/><Relationship Id="rId2" Type="http://schemas.openxmlformats.org/officeDocument/2006/relationships/tags" Target="../tags/tag633.xml"/><Relationship Id="rId15" Type="http://schemas.openxmlformats.org/officeDocument/2006/relationships/notesSlide" Target="../notesSlides/notesSlide76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644.xml"/><Relationship Id="rId12" Type="http://schemas.openxmlformats.org/officeDocument/2006/relationships/tags" Target="../tags/tag643.xml"/><Relationship Id="rId11" Type="http://schemas.openxmlformats.org/officeDocument/2006/relationships/tags" Target="../tags/tag642.xml"/><Relationship Id="rId10" Type="http://schemas.openxmlformats.org/officeDocument/2006/relationships/tags" Target="../tags/tag641.xml"/><Relationship Id="rId1" Type="http://schemas.openxmlformats.org/officeDocument/2006/relationships/tags" Target="../tags/tag63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6.png"/></Relationships>
</file>

<file path=ppt/slides/_rels/slide1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8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8.png"/><Relationship Id="rId1" Type="http://schemas.openxmlformats.org/officeDocument/2006/relationships/image" Target="../media/image77.png"/></Relationships>
</file>

<file path=ppt/slides/_rels/slide115.xml.rels><?xml version="1.0" encoding="UTF-8" standalone="yes"?>
<Relationships xmlns="http://schemas.openxmlformats.org/package/2006/relationships"><Relationship Id="rId9" Type="http://schemas.openxmlformats.org/officeDocument/2006/relationships/tags" Target="../tags/tag653.xml"/><Relationship Id="rId8" Type="http://schemas.openxmlformats.org/officeDocument/2006/relationships/tags" Target="../tags/tag652.xml"/><Relationship Id="rId7" Type="http://schemas.openxmlformats.org/officeDocument/2006/relationships/tags" Target="../tags/tag651.xml"/><Relationship Id="rId6" Type="http://schemas.openxmlformats.org/officeDocument/2006/relationships/tags" Target="../tags/tag650.xml"/><Relationship Id="rId5" Type="http://schemas.openxmlformats.org/officeDocument/2006/relationships/tags" Target="../tags/tag649.xml"/><Relationship Id="rId4" Type="http://schemas.openxmlformats.org/officeDocument/2006/relationships/tags" Target="../tags/tag648.xml"/><Relationship Id="rId3" Type="http://schemas.openxmlformats.org/officeDocument/2006/relationships/tags" Target="../tags/tag647.xml"/><Relationship Id="rId2" Type="http://schemas.openxmlformats.org/officeDocument/2006/relationships/tags" Target="../tags/tag646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655.xml"/><Relationship Id="rId10" Type="http://schemas.openxmlformats.org/officeDocument/2006/relationships/tags" Target="../tags/tag654.xml"/><Relationship Id="rId1" Type="http://schemas.openxmlformats.org/officeDocument/2006/relationships/tags" Target="../tags/tag645.xml"/></Relationships>
</file>

<file path=ppt/slides/_rels/slide116.xml.rels><?xml version="1.0" encoding="UTF-8" standalone="yes"?>
<Relationships xmlns="http://schemas.openxmlformats.org/package/2006/relationships"><Relationship Id="rId9" Type="http://schemas.openxmlformats.org/officeDocument/2006/relationships/tags" Target="../tags/tag664.xml"/><Relationship Id="rId8" Type="http://schemas.openxmlformats.org/officeDocument/2006/relationships/tags" Target="../tags/tag663.xml"/><Relationship Id="rId7" Type="http://schemas.openxmlformats.org/officeDocument/2006/relationships/tags" Target="../tags/tag662.xml"/><Relationship Id="rId6" Type="http://schemas.openxmlformats.org/officeDocument/2006/relationships/tags" Target="../tags/tag661.xml"/><Relationship Id="rId5" Type="http://schemas.openxmlformats.org/officeDocument/2006/relationships/tags" Target="../tags/tag660.xml"/><Relationship Id="rId4" Type="http://schemas.openxmlformats.org/officeDocument/2006/relationships/tags" Target="../tags/tag659.xml"/><Relationship Id="rId3" Type="http://schemas.openxmlformats.org/officeDocument/2006/relationships/tags" Target="../tags/tag658.xml"/><Relationship Id="rId2" Type="http://schemas.openxmlformats.org/officeDocument/2006/relationships/tags" Target="../tags/tag657.xml"/><Relationship Id="rId17" Type="http://schemas.openxmlformats.org/officeDocument/2006/relationships/notesSlide" Target="../notesSlides/notesSlide79.xml"/><Relationship Id="rId16" Type="http://schemas.openxmlformats.org/officeDocument/2006/relationships/slideLayout" Target="../slideLayouts/slideLayout14.xml"/><Relationship Id="rId15" Type="http://schemas.openxmlformats.org/officeDocument/2006/relationships/tags" Target="../tags/tag670.xml"/><Relationship Id="rId14" Type="http://schemas.openxmlformats.org/officeDocument/2006/relationships/tags" Target="../tags/tag669.xml"/><Relationship Id="rId13" Type="http://schemas.openxmlformats.org/officeDocument/2006/relationships/tags" Target="../tags/tag668.xml"/><Relationship Id="rId12" Type="http://schemas.openxmlformats.org/officeDocument/2006/relationships/tags" Target="../tags/tag667.xml"/><Relationship Id="rId11" Type="http://schemas.openxmlformats.org/officeDocument/2006/relationships/tags" Target="../tags/tag666.xml"/><Relationship Id="rId10" Type="http://schemas.openxmlformats.org/officeDocument/2006/relationships/tags" Target="../tags/tag665.xml"/><Relationship Id="rId1" Type="http://schemas.openxmlformats.org/officeDocument/2006/relationships/tags" Target="../tags/tag656.xml"/></Relationships>
</file>

<file path=ppt/slides/_rels/slide1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0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77.xml"/><Relationship Id="rId6" Type="http://schemas.openxmlformats.org/officeDocument/2006/relationships/tags" Target="../tags/tag676.xml"/><Relationship Id="rId5" Type="http://schemas.openxmlformats.org/officeDocument/2006/relationships/tags" Target="../tags/tag675.xml"/><Relationship Id="rId4" Type="http://schemas.openxmlformats.org/officeDocument/2006/relationships/tags" Target="../tags/tag674.xml"/><Relationship Id="rId3" Type="http://schemas.openxmlformats.org/officeDocument/2006/relationships/tags" Target="../tags/tag673.xml"/><Relationship Id="rId2" Type="http://schemas.openxmlformats.org/officeDocument/2006/relationships/tags" Target="../tags/tag672.xml"/><Relationship Id="rId1" Type="http://schemas.openxmlformats.org/officeDocument/2006/relationships/tags" Target="../tags/tag671.xml"/></Relationships>
</file>

<file path=ppt/slides/_rels/slide1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1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684.xml"/><Relationship Id="rId6" Type="http://schemas.openxmlformats.org/officeDocument/2006/relationships/tags" Target="../tags/tag683.xml"/><Relationship Id="rId5" Type="http://schemas.openxmlformats.org/officeDocument/2006/relationships/tags" Target="../tags/tag682.xml"/><Relationship Id="rId4" Type="http://schemas.openxmlformats.org/officeDocument/2006/relationships/tags" Target="../tags/tag681.xml"/><Relationship Id="rId3" Type="http://schemas.openxmlformats.org/officeDocument/2006/relationships/tags" Target="../tags/tag680.xml"/><Relationship Id="rId2" Type="http://schemas.openxmlformats.org/officeDocument/2006/relationships/tags" Target="../tags/tag679.xml"/><Relationship Id="rId1" Type="http://schemas.openxmlformats.org/officeDocument/2006/relationships/tags" Target="../tags/tag678.xml"/></Relationships>
</file>

<file path=ppt/slides/_rels/slide119.xml.rels><?xml version="1.0" encoding="UTF-8" standalone="yes"?>
<Relationships xmlns="http://schemas.openxmlformats.org/package/2006/relationships"><Relationship Id="rId9" Type="http://schemas.openxmlformats.org/officeDocument/2006/relationships/tags" Target="../tags/tag692.xml"/><Relationship Id="rId8" Type="http://schemas.openxmlformats.org/officeDocument/2006/relationships/tags" Target="../tags/tag691.xml"/><Relationship Id="rId7" Type="http://schemas.openxmlformats.org/officeDocument/2006/relationships/tags" Target="../tags/tag690.xml"/><Relationship Id="rId6" Type="http://schemas.openxmlformats.org/officeDocument/2006/relationships/tags" Target="../tags/tag689.xml"/><Relationship Id="rId5" Type="http://schemas.openxmlformats.org/officeDocument/2006/relationships/tags" Target="../tags/tag688.xml"/><Relationship Id="rId4" Type="http://schemas.openxmlformats.org/officeDocument/2006/relationships/tags" Target="../tags/tag687.xml"/><Relationship Id="rId3" Type="http://schemas.openxmlformats.org/officeDocument/2006/relationships/tags" Target="../tags/tag686.xml"/><Relationship Id="rId23" Type="http://schemas.openxmlformats.org/officeDocument/2006/relationships/slideLayout" Target="../slideLayouts/slideLayout14.xml"/><Relationship Id="rId22" Type="http://schemas.openxmlformats.org/officeDocument/2006/relationships/tags" Target="../tags/tag705.xml"/><Relationship Id="rId21" Type="http://schemas.openxmlformats.org/officeDocument/2006/relationships/tags" Target="../tags/tag704.xml"/><Relationship Id="rId20" Type="http://schemas.openxmlformats.org/officeDocument/2006/relationships/tags" Target="../tags/tag703.xml"/><Relationship Id="rId2" Type="http://schemas.openxmlformats.org/officeDocument/2006/relationships/tags" Target="../tags/tag685.xml"/><Relationship Id="rId19" Type="http://schemas.openxmlformats.org/officeDocument/2006/relationships/tags" Target="../tags/tag702.xml"/><Relationship Id="rId18" Type="http://schemas.openxmlformats.org/officeDocument/2006/relationships/tags" Target="../tags/tag701.xml"/><Relationship Id="rId17" Type="http://schemas.openxmlformats.org/officeDocument/2006/relationships/tags" Target="../tags/tag700.xml"/><Relationship Id="rId16" Type="http://schemas.openxmlformats.org/officeDocument/2006/relationships/tags" Target="../tags/tag699.xml"/><Relationship Id="rId15" Type="http://schemas.openxmlformats.org/officeDocument/2006/relationships/tags" Target="../tags/tag698.xml"/><Relationship Id="rId14" Type="http://schemas.openxmlformats.org/officeDocument/2006/relationships/tags" Target="../tags/tag697.xml"/><Relationship Id="rId13" Type="http://schemas.openxmlformats.org/officeDocument/2006/relationships/tags" Target="../tags/tag696.xml"/><Relationship Id="rId12" Type="http://schemas.openxmlformats.org/officeDocument/2006/relationships/tags" Target="../tags/tag695.xml"/><Relationship Id="rId11" Type="http://schemas.openxmlformats.org/officeDocument/2006/relationships/tags" Target="../tags/tag694.xml"/><Relationship Id="rId10" Type="http://schemas.openxmlformats.org/officeDocument/2006/relationships/tags" Target="../tags/tag693.xml"/><Relationship Id="rId1" Type="http://schemas.openxmlformats.org/officeDocument/2006/relationships/image" Target="../media/image79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0" Type="http://schemas.openxmlformats.org/officeDocument/2006/relationships/notesSlide" Target="../notesSlides/notesSlide9.xml"/><Relationship Id="rId1" Type="http://schemas.openxmlformats.org/officeDocument/2006/relationships/tags" Target="../tags/tag96.xml"/></Relationships>
</file>

<file path=ppt/slides/_rels/slide1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2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706.xml"/><Relationship Id="rId1" Type="http://schemas.openxmlformats.org/officeDocument/2006/relationships/image" Target="../media/image28.jpeg"/></Relationships>
</file>

<file path=ppt/slides/_rels/slide1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709.xml"/><Relationship Id="rId2" Type="http://schemas.openxmlformats.org/officeDocument/2006/relationships/tags" Target="../tags/tag708.xml"/><Relationship Id="rId1" Type="http://schemas.openxmlformats.org/officeDocument/2006/relationships/tags" Target="../tags/tag70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4.xml"/><Relationship Id="rId1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112.xml"/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0" Type="http://schemas.openxmlformats.org/officeDocument/2006/relationships/notesSlide" Target="../notesSlides/notesSlide11.xml"/><Relationship Id="rId1" Type="http://schemas.openxmlformats.org/officeDocument/2006/relationships/tags" Target="../tags/tag10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3.xml"/><Relationship Id="rId1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4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123.xml"/><Relationship Id="rId8" Type="http://schemas.openxmlformats.org/officeDocument/2006/relationships/tags" Target="../tags/tag122.xml"/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125.xml"/><Relationship Id="rId10" Type="http://schemas.openxmlformats.org/officeDocument/2006/relationships/tags" Target="../tags/tag124.xml"/><Relationship Id="rId1" Type="http://schemas.openxmlformats.org/officeDocument/2006/relationships/tags" Target="../tags/tag115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6" Type="http://schemas.openxmlformats.org/officeDocument/2006/relationships/notesSlide" Target="../notesSlides/notesSlide15.xml"/><Relationship Id="rId25" Type="http://schemas.openxmlformats.org/officeDocument/2006/relationships/slideLayout" Target="../slideLayouts/slideLayout14.xml"/><Relationship Id="rId24" Type="http://schemas.openxmlformats.org/officeDocument/2006/relationships/tags" Target="../tags/tag149.xml"/><Relationship Id="rId23" Type="http://schemas.openxmlformats.org/officeDocument/2006/relationships/tags" Target="../tags/tag148.xml"/><Relationship Id="rId22" Type="http://schemas.openxmlformats.org/officeDocument/2006/relationships/tags" Target="../tags/tag147.xml"/><Relationship Id="rId21" Type="http://schemas.openxmlformats.org/officeDocument/2006/relationships/tags" Target="../tags/tag146.xml"/><Relationship Id="rId20" Type="http://schemas.openxmlformats.org/officeDocument/2006/relationships/tags" Target="../tags/tag145.xml"/><Relationship Id="rId2" Type="http://schemas.openxmlformats.org/officeDocument/2006/relationships/tags" Target="../tags/tag127.xml"/><Relationship Id="rId19" Type="http://schemas.openxmlformats.org/officeDocument/2006/relationships/tags" Target="../tags/tag144.xml"/><Relationship Id="rId18" Type="http://schemas.openxmlformats.org/officeDocument/2006/relationships/tags" Target="../tags/tag143.xml"/><Relationship Id="rId17" Type="http://schemas.openxmlformats.org/officeDocument/2006/relationships/tags" Target="../tags/tag142.xml"/><Relationship Id="rId16" Type="http://schemas.openxmlformats.org/officeDocument/2006/relationships/tags" Target="../tags/tag141.xml"/><Relationship Id="rId15" Type="http://schemas.openxmlformats.org/officeDocument/2006/relationships/tags" Target="../tags/tag140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26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tags" Target="../tags/tag153.xml"/><Relationship Id="rId3" Type="http://schemas.openxmlformats.org/officeDocument/2006/relationships/tags" Target="../tags/tag152.xml"/><Relationship Id="rId26" Type="http://schemas.openxmlformats.org/officeDocument/2006/relationships/notesSlide" Target="../notesSlides/notesSlide16.xml"/><Relationship Id="rId25" Type="http://schemas.openxmlformats.org/officeDocument/2006/relationships/slideLayout" Target="../slideLayouts/slideLayout14.xml"/><Relationship Id="rId24" Type="http://schemas.openxmlformats.org/officeDocument/2006/relationships/tags" Target="../tags/tag173.xml"/><Relationship Id="rId23" Type="http://schemas.openxmlformats.org/officeDocument/2006/relationships/tags" Target="../tags/tag172.xml"/><Relationship Id="rId22" Type="http://schemas.openxmlformats.org/officeDocument/2006/relationships/tags" Target="../tags/tag171.xml"/><Relationship Id="rId21" Type="http://schemas.openxmlformats.org/officeDocument/2006/relationships/tags" Target="../tags/tag170.xml"/><Relationship Id="rId20" Type="http://schemas.openxmlformats.org/officeDocument/2006/relationships/tags" Target="../tags/tag169.xml"/><Relationship Id="rId2" Type="http://schemas.openxmlformats.org/officeDocument/2006/relationships/tags" Target="../tags/tag151.xml"/><Relationship Id="rId19" Type="http://schemas.openxmlformats.org/officeDocument/2006/relationships/tags" Target="../tags/tag168.xml"/><Relationship Id="rId18" Type="http://schemas.openxmlformats.org/officeDocument/2006/relationships/tags" Target="../tags/tag167.xml"/><Relationship Id="rId17" Type="http://schemas.openxmlformats.org/officeDocument/2006/relationships/tags" Target="../tags/tag166.xml"/><Relationship Id="rId16" Type="http://schemas.openxmlformats.org/officeDocument/2006/relationships/tags" Target="../tags/tag165.xml"/><Relationship Id="rId15" Type="http://schemas.openxmlformats.org/officeDocument/2006/relationships/tags" Target="../tags/tag164.xml"/><Relationship Id="rId14" Type="http://schemas.openxmlformats.org/officeDocument/2006/relationships/tags" Target="../tags/tag163.xml"/><Relationship Id="rId13" Type="http://schemas.openxmlformats.org/officeDocument/2006/relationships/tags" Target="../tags/tag162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tags" Target="../tags/tag15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80.xml"/><Relationship Id="rId8" Type="http://schemas.openxmlformats.org/officeDocument/2006/relationships/image" Target="../media/image31.svg"/><Relationship Id="rId7" Type="http://schemas.openxmlformats.org/officeDocument/2006/relationships/image" Target="../media/image30.png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3" Type="http://schemas.openxmlformats.org/officeDocument/2006/relationships/tags" Target="../tags/tag176.xml"/><Relationship Id="rId23" Type="http://schemas.openxmlformats.org/officeDocument/2006/relationships/notesSlide" Target="../notesSlides/notesSlide18.xml"/><Relationship Id="rId22" Type="http://schemas.openxmlformats.org/officeDocument/2006/relationships/slideLayout" Target="../slideLayouts/slideLayout14.xml"/><Relationship Id="rId21" Type="http://schemas.openxmlformats.org/officeDocument/2006/relationships/tags" Target="../tags/tag192.xml"/><Relationship Id="rId20" Type="http://schemas.openxmlformats.org/officeDocument/2006/relationships/tags" Target="../tags/tag191.xml"/><Relationship Id="rId2" Type="http://schemas.openxmlformats.org/officeDocument/2006/relationships/tags" Target="../tags/tag175.xml"/><Relationship Id="rId19" Type="http://schemas.openxmlformats.org/officeDocument/2006/relationships/tags" Target="../tags/tag190.xml"/><Relationship Id="rId18" Type="http://schemas.openxmlformats.org/officeDocument/2006/relationships/tags" Target="../tags/tag189.xml"/><Relationship Id="rId17" Type="http://schemas.openxmlformats.org/officeDocument/2006/relationships/tags" Target="../tags/tag188.xml"/><Relationship Id="rId16" Type="http://schemas.openxmlformats.org/officeDocument/2006/relationships/tags" Target="../tags/tag187.xml"/><Relationship Id="rId15" Type="http://schemas.openxmlformats.org/officeDocument/2006/relationships/tags" Target="../tags/tag186.xml"/><Relationship Id="rId14" Type="http://schemas.openxmlformats.org/officeDocument/2006/relationships/tags" Target="../tags/tag185.xml"/><Relationship Id="rId13" Type="http://schemas.openxmlformats.org/officeDocument/2006/relationships/tags" Target="../tags/tag184.xml"/><Relationship Id="rId12" Type="http://schemas.openxmlformats.org/officeDocument/2006/relationships/tags" Target="../tags/tag183.xml"/><Relationship Id="rId11" Type="http://schemas.openxmlformats.org/officeDocument/2006/relationships/tags" Target="../tags/tag182.xml"/><Relationship Id="rId10" Type="http://schemas.openxmlformats.org/officeDocument/2006/relationships/tags" Target="../tags/tag181.xml"/><Relationship Id="rId1" Type="http://schemas.openxmlformats.org/officeDocument/2006/relationships/tags" Target="../tags/tag174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0" Type="http://schemas.openxmlformats.org/officeDocument/2006/relationships/notesSlide" Target="../notesSlides/notesSlide19.xml"/><Relationship Id="rId1" Type="http://schemas.openxmlformats.org/officeDocument/2006/relationships/tags" Target="../tags/tag19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1.xml"/><Relationship Id="rId1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tags" Target="../tags/tag2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tags" Target="../tags/tag205.xml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0" Type="http://schemas.openxmlformats.org/officeDocument/2006/relationships/notesSlide" Target="../notesSlides/notesSlide21.xml"/><Relationship Id="rId1" Type="http://schemas.openxmlformats.org/officeDocument/2006/relationships/tags" Target="../tags/tag20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0.xml"/><Relationship Id="rId1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18.xml"/><Relationship Id="rId7" Type="http://schemas.openxmlformats.org/officeDocument/2006/relationships/tags" Target="../tags/tag217.xml"/><Relationship Id="rId6" Type="http://schemas.openxmlformats.org/officeDocument/2006/relationships/tags" Target="../tags/tag216.xml"/><Relationship Id="rId5" Type="http://schemas.openxmlformats.org/officeDocument/2006/relationships/tags" Target="../tags/tag215.xml"/><Relationship Id="rId4" Type="http://schemas.openxmlformats.org/officeDocument/2006/relationships/tags" Target="../tags/tag214.xml"/><Relationship Id="rId3" Type="http://schemas.openxmlformats.org/officeDocument/2006/relationships/tags" Target="../tags/tag213.xml"/><Relationship Id="rId2" Type="http://schemas.openxmlformats.org/officeDocument/2006/relationships/tags" Target="../tags/tag212.xml"/><Relationship Id="rId10" Type="http://schemas.openxmlformats.org/officeDocument/2006/relationships/notesSlide" Target="../notesSlides/notesSlide23.xml"/><Relationship Id="rId1" Type="http://schemas.openxmlformats.org/officeDocument/2006/relationships/tags" Target="../tags/tag21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9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27.xml"/><Relationship Id="rId7" Type="http://schemas.openxmlformats.org/officeDocument/2006/relationships/tags" Target="../tags/tag226.xml"/><Relationship Id="rId6" Type="http://schemas.openxmlformats.org/officeDocument/2006/relationships/tags" Target="../tags/tag225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0" Type="http://schemas.openxmlformats.org/officeDocument/2006/relationships/notesSlide" Target="../notesSlides/notesSlide25.xml"/><Relationship Id="rId1" Type="http://schemas.openxmlformats.org/officeDocument/2006/relationships/tags" Target="../tags/tag220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8.xml"/><Relationship Id="rId1" Type="http://schemas.openxmlformats.org/officeDocument/2006/relationships/image" Target="../media/image35.jpe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5" Type="http://schemas.openxmlformats.org/officeDocument/2006/relationships/slideLayout" Target="../slideLayouts/slideLayout14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29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249.xml"/><Relationship Id="rId8" Type="http://schemas.openxmlformats.org/officeDocument/2006/relationships/image" Target="../media/image37.svg"/><Relationship Id="rId7" Type="http://schemas.openxmlformats.org/officeDocument/2006/relationships/image" Target="../media/image36.png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8" Type="http://schemas.openxmlformats.org/officeDocument/2006/relationships/slideLayout" Target="../slideLayouts/slideLayout14.xml"/><Relationship Id="rId17" Type="http://schemas.openxmlformats.org/officeDocument/2006/relationships/tags" Target="../tags/tag253.xml"/><Relationship Id="rId16" Type="http://schemas.openxmlformats.org/officeDocument/2006/relationships/image" Target="../media/image41.svg"/><Relationship Id="rId15" Type="http://schemas.openxmlformats.org/officeDocument/2006/relationships/image" Target="../media/image40.png"/><Relationship Id="rId14" Type="http://schemas.openxmlformats.org/officeDocument/2006/relationships/tags" Target="../tags/tag252.xml"/><Relationship Id="rId13" Type="http://schemas.openxmlformats.org/officeDocument/2006/relationships/tags" Target="../tags/tag251.xml"/><Relationship Id="rId12" Type="http://schemas.openxmlformats.org/officeDocument/2006/relationships/image" Target="../media/image39.svg"/><Relationship Id="rId11" Type="http://schemas.openxmlformats.org/officeDocument/2006/relationships/image" Target="../media/image38.png"/><Relationship Id="rId10" Type="http://schemas.openxmlformats.org/officeDocument/2006/relationships/tags" Target="../tags/tag250.xml"/><Relationship Id="rId1" Type="http://schemas.openxmlformats.org/officeDocument/2006/relationships/tags" Target="../tags/tag243.xml"/></Relationships>
</file>

<file path=ppt/slides/_rels/slide3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4" Type="http://schemas.openxmlformats.org/officeDocument/2006/relationships/tags" Target="../tags/tag257.xml"/><Relationship Id="rId3" Type="http://schemas.openxmlformats.org/officeDocument/2006/relationships/tags" Target="../tags/tag256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tags" Target="../tags/tag266.xml"/><Relationship Id="rId8" Type="http://schemas.openxmlformats.org/officeDocument/2006/relationships/image" Target="../media/image37.svg"/><Relationship Id="rId7" Type="http://schemas.openxmlformats.org/officeDocument/2006/relationships/image" Target="../media/image36.png"/><Relationship Id="rId6" Type="http://schemas.openxmlformats.org/officeDocument/2006/relationships/tags" Target="../tags/tag265.xml"/><Relationship Id="rId5" Type="http://schemas.openxmlformats.org/officeDocument/2006/relationships/tags" Target="../tags/tag264.xml"/><Relationship Id="rId4" Type="http://schemas.openxmlformats.org/officeDocument/2006/relationships/tags" Target="../tags/tag263.xml"/><Relationship Id="rId3" Type="http://schemas.openxmlformats.org/officeDocument/2006/relationships/tags" Target="../tags/tag262.xml"/><Relationship Id="rId2" Type="http://schemas.openxmlformats.org/officeDocument/2006/relationships/tags" Target="../tags/tag261.xml"/><Relationship Id="rId18" Type="http://schemas.openxmlformats.org/officeDocument/2006/relationships/slideLayout" Target="../slideLayouts/slideLayout14.xml"/><Relationship Id="rId17" Type="http://schemas.openxmlformats.org/officeDocument/2006/relationships/tags" Target="../tags/tag270.xml"/><Relationship Id="rId16" Type="http://schemas.openxmlformats.org/officeDocument/2006/relationships/image" Target="../media/image41.svg"/><Relationship Id="rId15" Type="http://schemas.openxmlformats.org/officeDocument/2006/relationships/image" Target="../media/image40.png"/><Relationship Id="rId14" Type="http://schemas.openxmlformats.org/officeDocument/2006/relationships/tags" Target="../tags/tag269.xml"/><Relationship Id="rId13" Type="http://schemas.openxmlformats.org/officeDocument/2006/relationships/tags" Target="../tags/tag268.xml"/><Relationship Id="rId12" Type="http://schemas.openxmlformats.org/officeDocument/2006/relationships/image" Target="../media/image39.svg"/><Relationship Id="rId11" Type="http://schemas.openxmlformats.org/officeDocument/2006/relationships/image" Target="../media/image38.png"/><Relationship Id="rId10" Type="http://schemas.openxmlformats.org/officeDocument/2006/relationships/tags" Target="../tags/tag267.xml"/><Relationship Id="rId1" Type="http://schemas.openxmlformats.org/officeDocument/2006/relationships/tags" Target="../tags/tag260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tags" Target="../tags/tag276.xml"/><Relationship Id="rId5" Type="http://schemas.openxmlformats.org/officeDocument/2006/relationships/tags" Target="../tags/tag275.xml"/><Relationship Id="rId4" Type="http://schemas.openxmlformats.org/officeDocument/2006/relationships/tags" Target="../tags/tag274.xml"/><Relationship Id="rId3" Type="http://schemas.openxmlformats.org/officeDocument/2006/relationships/tags" Target="../tags/tag273.xml"/><Relationship Id="rId2" Type="http://schemas.openxmlformats.org/officeDocument/2006/relationships/tags" Target="../tags/tag272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271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80.xml"/><Relationship Id="rId1" Type="http://schemas.openxmlformats.org/officeDocument/2006/relationships/image" Target="../media/image28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2.jpe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tags" Target="../tags/tag289.xml"/><Relationship Id="rId8" Type="http://schemas.openxmlformats.org/officeDocument/2006/relationships/tags" Target="../tags/tag288.xml"/><Relationship Id="rId7" Type="http://schemas.openxmlformats.org/officeDocument/2006/relationships/tags" Target="../tags/tag287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Relationship Id="rId3" Type="http://schemas.openxmlformats.org/officeDocument/2006/relationships/tags" Target="../tags/tag283.xml"/><Relationship Id="rId2" Type="http://schemas.openxmlformats.org/officeDocument/2006/relationships/tags" Target="../tags/tag282.xml"/><Relationship Id="rId13" Type="http://schemas.openxmlformats.org/officeDocument/2006/relationships/notesSlide" Target="../notesSlides/notesSlide29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tags" Target="../tags/tag281.xml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0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298.xml"/><Relationship Id="rId6" Type="http://schemas.openxmlformats.org/officeDocument/2006/relationships/tags" Target="../tags/tag297.xml"/><Relationship Id="rId5" Type="http://schemas.openxmlformats.org/officeDocument/2006/relationships/tags" Target="../tags/tag296.xml"/><Relationship Id="rId4" Type="http://schemas.openxmlformats.org/officeDocument/2006/relationships/tags" Target="../tags/tag295.xml"/><Relationship Id="rId3" Type="http://schemas.openxmlformats.org/officeDocument/2006/relationships/tags" Target="../tags/tag294.xml"/><Relationship Id="rId2" Type="http://schemas.openxmlformats.org/officeDocument/2006/relationships/tags" Target="../tags/tag293.xml"/><Relationship Id="rId1" Type="http://schemas.openxmlformats.org/officeDocument/2006/relationships/tags" Target="../tags/tag292.xml"/></Relationships>
</file>

<file path=ppt/slides/_rels/slide4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1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305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13.xml"/><Relationship Id="rId7" Type="http://schemas.openxmlformats.org/officeDocument/2006/relationships/tags" Target="../tags/tag312.xml"/><Relationship Id="rId6" Type="http://schemas.openxmlformats.org/officeDocument/2006/relationships/tags" Target="../tags/tag311.xml"/><Relationship Id="rId5" Type="http://schemas.openxmlformats.org/officeDocument/2006/relationships/tags" Target="../tags/tag310.xml"/><Relationship Id="rId4" Type="http://schemas.openxmlformats.org/officeDocument/2006/relationships/tags" Target="../tags/tag309.xml"/><Relationship Id="rId3" Type="http://schemas.openxmlformats.org/officeDocument/2006/relationships/tags" Target="../tags/tag308.xml"/><Relationship Id="rId2" Type="http://schemas.openxmlformats.org/officeDocument/2006/relationships/tags" Target="../tags/tag307.xml"/><Relationship Id="rId10" Type="http://schemas.openxmlformats.org/officeDocument/2006/relationships/notesSlide" Target="../notesSlides/notesSlide32.xml"/><Relationship Id="rId1" Type="http://schemas.openxmlformats.org/officeDocument/2006/relationships/tags" Target="../tags/tag306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3.png"/><Relationship Id="rId1" Type="http://schemas.openxmlformats.org/officeDocument/2006/relationships/tags" Target="../tags/tag3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jpeg"/></Relationships>
</file>

<file path=ppt/slides/_rels/slide5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0" Type="http://schemas.openxmlformats.org/officeDocument/2006/relationships/notesSlide" Target="../notesSlides/notesSlide34.xml"/><Relationship Id="rId1" Type="http://schemas.openxmlformats.org/officeDocument/2006/relationships/tags" Target="../tags/tag315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4.png"/><Relationship Id="rId1" Type="http://schemas.openxmlformats.org/officeDocument/2006/relationships/tags" Target="../tags/tag323.xml"/></Relationships>
</file>

<file path=ppt/slides/_rels/slide5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31.xml"/><Relationship Id="rId7" Type="http://schemas.openxmlformats.org/officeDocument/2006/relationships/tags" Target="../tags/tag330.xml"/><Relationship Id="rId6" Type="http://schemas.openxmlformats.org/officeDocument/2006/relationships/tags" Target="../tags/tag329.xml"/><Relationship Id="rId5" Type="http://schemas.openxmlformats.org/officeDocument/2006/relationships/tags" Target="../tags/tag328.xml"/><Relationship Id="rId4" Type="http://schemas.openxmlformats.org/officeDocument/2006/relationships/tags" Target="../tags/tag327.xml"/><Relationship Id="rId3" Type="http://schemas.openxmlformats.org/officeDocument/2006/relationships/tags" Target="../tags/tag326.xml"/><Relationship Id="rId2" Type="http://schemas.openxmlformats.org/officeDocument/2006/relationships/tags" Target="../tags/tag325.xml"/><Relationship Id="rId10" Type="http://schemas.openxmlformats.org/officeDocument/2006/relationships/notesSlide" Target="../notesSlides/notesSlide36.xml"/><Relationship Id="rId1" Type="http://schemas.openxmlformats.org/officeDocument/2006/relationships/tags" Target="../tags/tag324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7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5.png"/><Relationship Id="rId1" Type="http://schemas.openxmlformats.org/officeDocument/2006/relationships/tags" Target="../tags/tag332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40.xml"/><Relationship Id="rId7" Type="http://schemas.openxmlformats.org/officeDocument/2006/relationships/tags" Target="../tags/tag339.xml"/><Relationship Id="rId6" Type="http://schemas.openxmlformats.org/officeDocument/2006/relationships/tags" Target="../tags/tag338.xml"/><Relationship Id="rId5" Type="http://schemas.openxmlformats.org/officeDocument/2006/relationships/tags" Target="../tags/tag337.xml"/><Relationship Id="rId4" Type="http://schemas.openxmlformats.org/officeDocument/2006/relationships/tags" Target="../tags/tag336.xml"/><Relationship Id="rId3" Type="http://schemas.openxmlformats.org/officeDocument/2006/relationships/tags" Target="../tags/tag335.xml"/><Relationship Id="rId2" Type="http://schemas.openxmlformats.org/officeDocument/2006/relationships/tags" Target="../tags/tag334.xml"/><Relationship Id="rId10" Type="http://schemas.openxmlformats.org/officeDocument/2006/relationships/notesSlide" Target="../notesSlides/notesSlide38.xml"/><Relationship Id="rId1" Type="http://schemas.openxmlformats.org/officeDocument/2006/relationships/tags" Target="../tags/tag333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6.jpeg"/><Relationship Id="rId1" Type="http://schemas.openxmlformats.org/officeDocument/2006/relationships/tags" Target="../tags/tag341.xml"/></Relationships>
</file>

<file path=ppt/slides/_rels/slide5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49.xml"/><Relationship Id="rId7" Type="http://schemas.openxmlformats.org/officeDocument/2006/relationships/tags" Target="../tags/tag348.xml"/><Relationship Id="rId6" Type="http://schemas.openxmlformats.org/officeDocument/2006/relationships/tags" Target="../tags/tag347.xml"/><Relationship Id="rId5" Type="http://schemas.openxmlformats.org/officeDocument/2006/relationships/tags" Target="../tags/tag346.xml"/><Relationship Id="rId4" Type="http://schemas.openxmlformats.org/officeDocument/2006/relationships/tags" Target="../tags/tag345.xml"/><Relationship Id="rId3" Type="http://schemas.openxmlformats.org/officeDocument/2006/relationships/tags" Target="../tags/tag344.xml"/><Relationship Id="rId2" Type="http://schemas.openxmlformats.org/officeDocument/2006/relationships/tags" Target="../tags/tag343.xml"/><Relationship Id="rId10" Type="http://schemas.openxmlformats.org/officeDocument/2006/relationships/notesSlide" Target="../notesSlides/notesSlide40.xml"/><Relationship Id="rId1" Type="http://schemas.openxmlformats.org/officeDocument/2006/relationships/tags" Target="../tags/tag342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3.png"/><Relationship Id="rId1" Type="http://schemas.openxmlformats.org/officeDocument/2006/relationships/tags" Target="../tags/tag35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8.wdp"/><Relationship Id="rId1" Type="http://schemas.openxmlformats.org/officeDocument/2006/relationships/tags" Target="../tags/tag35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2" Type="http://schemas.openxmlformats.org/officeDocument/2006/relationships/notesSlide" Target="../notesSlides/notesSlide3.xml"/><Relationship Id="rId21" Type="http://schemas.openxmlformats.org/officeDocument/2006/relationships/slideLayout" Target="../slideLayouts/slideLayout14.xml"/><Relationship Id="rId20" Type="http://schemas.openxmlformats.org/officeDocument/2006/relationships/image" Target="../media/image14.png"/><Relationship Id="rId2" Type="http://schemas.openxmlformats.org/officeDocument/2006/relationships/tags" Target="../tags/tag33.xml"/><Relationship Id="rId19" Type="http://schemas.openxmlformats.org/officeDocument/2006/relationships/image" Target="../media/image13.png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9.emf"/><Relationship Id="rId3" Type="http://schemas.openxmlformats.org/officeDocument/2006/relationships/tags" Target="../tags/tag353.xml"/><Relationship Id="rId2" Type="http://schemas.openxmlformats.org/officeDocument/2006/relationships/image" Target="../media/image48.wdp"/><Relationship Id="rId1" Type="http://schemas.openxmlformats.org/officeDocument/2006/relationships/tags" Target="../tags/tag352.xml"/></Relationships>
</file>

<file path=ppt/slides/_rels/slide6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61.xml"/><Relationship Id="rId7" Type="http://schemas.openxmlformats.org/officeDocument/2006/relationships/tags" Target="../tags/tag360.xml"/><Relationship Id="rId6" Type="http://schemas.openxmlformats.org/officeDocument/2006/relationships/tags" Target="../tags/tag359.xml"/><Relationship Id="rId5" Type="http://schemas.openxmlformats.org/officeDocument/2006/relationships/tags" Target="../tags/tag358.xml"/><Relationship Id="rId4" Type="http://schemas.openxmlformats.org/officeDocument/2006/relationships/tags" Target="../tags/tag357.xml"/><Relationship Id="rId3" Type="http://schemas.openxmlformats.org/officeDocument/2006/relationships/tags" Target="../tags/tag356.xml"/><Relationship Id="rId2" Type="http://schemas.openxmlformats.org/officeDocument/2006/relationships/tags" Target="../tags/tag355.xml"/><Relationship Id="rId10" Type="http://schemas.openxmlformats.org/officeDocument/2006/relationships/notesSlide" Target="../notesSlides/notesSlide43.xml"/><Relationship Id="rId1" Type="http://schemas.openxmlformats.org/officeDocument/2006/relationships/tags" Target="../tags/tag354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4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368.xml"/><Relationship Id="rId6" Type="http://schemas.openxmlformats.org/officeDocument/2006/relationships/tags" Target="../tags/tag367.xml"/><Relationship Id="rId5" Type="http://schemas.openxmlformats.org/officeDocument/2006/relationships/tags" Target="../tags/tag366.xml"/><Relationship Id="rId4" Type="http://schemas.openxmlformats.org/officeDocument/2006/relationships/tags" Target="../tags/tag365.xml"/><Relationship Id="rId3" Type="http://schemas.openxmlformats.org/officeDocument/2006/relationships/tags" Target="../tags/tag364.xml"/><Relationship Id="rId2" Type="http://schemas.openxmlformats.org/officeDocument/2006/relationships/tags" Target="../tags/tag363.xml"/><Relationship Id="rId1" Type="http://schemas.openxmlformats.org/officeDocument/2006/relationships/tags" Target="../tags/tag36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0.png"/><Relationship Id="rId1" Type="http://schemas.openxmlformats.org/officeDocument/2006/relationships/tags" Target="../tags/tag369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1.emf"/><Relationship Id="rId1" Type="http://schemas.openxmlformats.org/officeDocument/2006/relationships/tags" Target="../tags/tag370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2.emf"/><Relationship Id="rId1" Type="http://schemas.openxmlformats.org/officeDocument/2006/relationships/tags" Target="../tags/tag37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3.png"/><Relationship Id="rId1" Type="http://schemas.openxmlformats.org/officeDocument/2006/relationships/tags" Target="../tags/tag37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4.png"/><Relationship Id="rId1" Type="http://schemas.openxmlformats.org/officeDocument/2006/relationships/tags" Target="../tags/tag373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5.emf"/><Relationship Id="rId1" Type="http://schemas.openxmlformats.org/officeDocument/2006/relationships/tags" Target="../tags/tag374.xml"/></Relationships>
</file>

<file path=ppt/slides/_rels/slide6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82.xml"/><Relationship Id="rId7" Type="http://schemas.openxmlformats.org/officeDocument/2006/relationships/tags" Target="../tags/tag381.xml"/><Relationship Id="rId6" Type="http://schemas.openxmlformats.org/officeDocument/2006/relationships/tags" Target="../tags/tag380.xml"/><Relationship Id="rId5" Type="http://schemas.openxmlformats.org/officeDocument/2006/relationships/tags" Target="../tags/tag379.xml"/><Relationship Id="rId4" Type="http://schemas.openxmlformats.org/officeDocument/2006/relationships/tags" Target="../tags/tag378.xml"/><Relationship Id="rId3" Type="http://schemas.openxmlformats.org/officeDocument/2006/relationships/tags" Target="../tags/tag377.xml"/><Relationship Id="rId2" Type="http://schemas.openxmlformats.org/officeDocument/2006/relationships/tags" Target="../tags/tag376.xml"/><Relationship Id="rId10" Type="http://schemas.openxmlformats.org/officeDocument/2006/relationships/notesSlide" Target="../notesSlides/notesSlide45.xml"/><Relationship Id="rId1" Type="http://schemas.openxmlformats.org/officeDocument/2006/relationships/tags" Target="../tags/tag37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0.xml"/></Relationships>
</file>

<file path=ppt/slides/_rels/slide7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90.xml"/><Relationship Id="rId7" Type="http://schemas.openxmlformats.org/officeDocument/2006/relationships/tags" Target="../tags/tag389.xml"/><Relationship Id="rId6" Type="http://schemas.openxmlformats.org/officeDocument/2006/relationships/tags" Target="../tags/tag388.xml"/><Relationship Id="rId5" Type="http://schemas.openxmlformats.org/officeDocument/2006/relationships/tags" Target="../tags/tag387.xml"/><Relationship Id="rId4" Type="http://schemas.openxmlformats.org/officeDocument/2006/relationships/tags" Target="../tags/tag386.xml"/><Relationship Id="rId3" Type="http://schemas.openxmlformats.org/officeDocument/2006/relationships/tags" Target="../tags/tag385.xml"/><Relationship Id="rId2" Type="http://schemas.openxmlformats.org/officeDocument/2006/relationships/tags" Target="../tags/tag384.xml"/><Relationship Id="rId10" Type="http://schemas.openxmlformats.org/officeDocument/2006/relationships/notesSlide" Target="../notesSlides/notesSlide46.xml"/><Relationship Id="rId1" Type="http://schemas.openxmlformats.org/officeDocument/2006/relationships/tags" Target="../tags/tag383.xml"/></Relationships>
</file>

<file path=ppt/slides/_rels/slide7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398.xml"/><Relationship Id="rId7" Type="http://schemas.openxmlformats.org/officeDocument/2006/relationships/tags" Target="../tags/tag397.xml"/><Relationship Id="rId6" Type="http://schemas.openxmlformats.org/officeDocument/2006/relationships/tags" Target="../tags/tag396.xml"/><Relationship Id="rId5" Type="http://schemas.openxmlformats.org/officeDocument/2006/relationships/tags" Target="../tags/tag395.xml"/><Relationship Id="rId4" Type="http://schemas.openxmlformats.org/officeDocument/2006/relationships/tags" Target="../tags/tag394.xml"/><Relationship Id="rId3" Type="http://schemas.openxmlformats.org/officeDocument/2006/relationships/tags" Target="../tags/tag393.xml"/><Relationship Id="rId2" Type="http://schemas.openxmlformats.org/officeDocument/2006/relationships/tags" Target="../tags/tag392.xml"/><Relationship Id="rId10" Type="http://schemas.openxmlformats.org/officeDocument/2006/relationships/notesSlide" Target="../notesSlides/notesSlide47.xml"/><Relationship Id="rId1" Type="http://schemas.openxmlformats.org/officeDocument/2006/relationships/tags" Target="../tags/tag391.xml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406.xml"/><Relationship Id="rId7" Type="http://schemas.openxmlformats.org/officeDocument/2006/relationships/tags" Target="../tags/tag405.xml"/><Relationship Id="rId6" Type="http://schemas.openxmlformats.org/officeDocument/2006/relationships/tags" Target="../tags/tag404.xml"/><Relationship Id="rId5" Type="http://schemas.openxmlformats.org/officeDocument/2006/relationships/tags" Target="../tags/tag403.xml"/><Relationship Id="rId4" Type="http://schemas.openxmlformats.org/officeDocument/2006/relationships/tags" Target="../tags/tag402.xml"/><Relationship Id="rId3" Type="http://schemas.openxmlformats.org/officeDocument/2006/relationships/tags" Target="../tags/tag401.xml"/><Relationship Id="rId2" Type="http://schemas.openxmlformats.org/officeDocument/2006/relationships/tags" Target="../tags/tag400.xml"/><Relationship Id="rId10" Type="http://schemas.openxmlformats.org/officeDocument/2006/relationships/notesSlide" Target="../notesSlides/notesSlide48.xml"/><Relationship Id="rId1" Type="http://schemas.openxmlformats.org/officeDocument/2006/relationships/tags" Target="../tags/tag399.xml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tags" Target="../tags/tag413.xml"/><Relationship Id="rId8" Type="http://schemas.openxmlformats.org/officeDocument/2006/relationships/tags" Target="../tags/tag412.xml"/><Relationship Id="rId7" Type="http://schemas.openxmlformats.org/officeDocument/2006/relationships/tags" Target="../tags/tag411.xml"/><Relationship Id="rId6" Type="http://schemas.openxmlformats.org/officeDocument/2006/relationships/tags" Target="../tags/tag410.xml"/><Relationship Id="rId5" Type="http://schemas.openxmlformats.org/officeDocument/2006/relationships/image" Target="../media/image57.svg"/><Relationship Id="rId4" Type="http://schemas.openxmlformats.org/officeDocument/2006/relationships/image" Target="../media/image56.png"/><Relationship Id="rId3" Type="http://schemas.openxmlformats.org/officeDocument/2006/relationships/tags" Target="../tags/tag409.xml"/><Relationship Id="rId2" Type="http://schemas.openxmlformats.org/officeDocument/2006/relationships/tags" Target="../tags/tag408.xml"/><Relationship Id="rId19" Type="http://schemas.openxmlformats.org/officeDocument/2006/relationships/slideLayout" Target="../slideLayouts/slideLayout14.xml"/><Relationship Id="rId18" Type="http://schemas.openxmlformats.org/officeDocument/2006/relationships/tags" Target="../tags/tag421.xml"/><Relationship Id="rId17" Type="http://schemas.openxmlformats.org/officeDocument/2006/relationships/tags" Target="../tags/tag420.xml"/><Relationship Id="rId16" Type="http://schemas.openxmlformats.org/officeDocument/2006/relationships/tags" Target="../tags/tag419.xml"/><Relationship Id="rId15" Type="http://schemas.openxmlformats.org/officeDocument/2006/relationships/tags" Target="../tags/tag418.xml"/><Relationship Id="rId14" Type="http://schemas.openxmlformats.org/officeDocument/2006/relationships/tags" Target="../tags/tag417.xml"/><Relationship Id="rId13" Type="http://schemas.openxmlformats.org/officeDocument/2006/relationships/tags" Target="../tags/tag416.xml"/><Relationship Id="rId12" Type="http://schemas.openxmlformats.org/officeDocument/2006/relationships/tags" Target="../tags/tag415.xml"/><Relationship Id="rId11" Type="http://schemas.openxmlformats.org/officeDocument/2006/relationships/image" Target="../media/image58.svg"/><Relationship Id="rId10" Type="http://schemas.openxmlformats.org/officeDocument/2006/relationships/tags" Target="../tags/tag414.xml"/><Relationship Id="rId1" Type="http://schemas.openxmlformats.org/officeDocument/2006/relationships/tags" Target="../tags/tag407.xml"/></Relationships>
</file>

<file path=ppt/slides/_rels/slide74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tags" Target="../tags/tag427.xml"/><Relationship Id="rId7" Type="http://schemas.openxmlformats.org/officeDocument/2006/relationships/tags" Target="../tags/tag426.xml"/><Relationship Id="rId6" Type="http://schemas.openxmlformats.org/officeDocument/2006/relationships/tags" Target="../tags/tag425.xml"/><Relationship Id="rId5" Type="http://schemas.openxmlformats.org/officeDocument/2006/relationships/image" Target="../media/image59.svg"/><Relationship Id="rId4" Type="http://schemas.openxmlformats.org/officeDocument/2006/relationships/image" Target="../media/image56.png"/><Relationship Id="rId3" Type="http://schemas.openxmlformats.org/officeDocument/2006/relationships/tags" Target="../tags/tag424.xml"/><Relationship Id="rId2" Type="http://schemas.openxmlformats.org/officeDocument/2006/relationships/tags" Target="../tags/tag423.xml"/><Relationship Id="rId19" Type="http://schemas.openxmlformats.org/officeDocument/2006/relationships/slideLayout" Target="../slideLayouts/slideLayout14.xml"/><Relationship Id="rId18" Type="http://schemas.openxmlformats.org/officeDocument/2006/relationships/tags" Target="../tags/tag436.xml"/><Relationship Id="rId17" Type="http://schemas.openxmlformats.org/officeDocument/2006/relationships/tags" Target="../tags/tag435.xml"/><Relationship Id="rId16" Type="http://schemas.openxmlformats.org/officeDocument/2006/relationships/tags" Target="../tags/tag434.xml"/><Relationship Id="rId15" Type="http://schemas.openxmlformats.org/officeDocument/2006/relationships/tags" Target="../tags/tag433.xml"/><Relationship Id="rId14" Type="http://schemas.openxmlformats.org/officeDocument/2006/relationships/tags" Target="../tags/tag432.xml"/><Relationship Id="rId13" Type="http://schemas.openxmlformats.org/officeDocument/2006/relationships/tags" Target="../tags/tag431.xml"/><Relationship Id="rId12" Type="http://schemas.openxmlformats.org/officeDocument/2006/relationships/tags" Target="../tags/tag430.xml"/><Relationship Id="rId11" Type="http://schemas.openxmlformats.org/officeDocument/2006/relationships/image" Target="../media/image58.svg"/><Relationship Id="rId10" Type="http://schemas.openxmlformats.org/officeDocument/2006/relationships/tags" Target="../tags/tag429.xml"/><Relationship Id="rId1" Type="http://schemas.openxmlformats.org/officeDocument/2006/relationships/tags" Target="../tags/tag422.xml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tags" Target="../tags/tag443.xml"/><Relationship Id="rId8" Type="http://schemas.openxmlformats.org/officeDocument/2006/relationships/tags" Target="../tags/tag442.xml"/><Relationship Id="rId7" Type="http://schemas.openxmlformats.org/officeDocument/2006/relationships/tags" Target="../tags/tag441.xml"/><Relationship Id="rId6" Type="http://schemas.openxmlformats.org/officeDocument/2006/relationships/tags" Target="../tags/tag440.xml"/><Relationship Id="rId5" Type="http://schemas.openxmlformats.org/officeDocument/2006/relationships/image" Target="../media/image59.svg"/><Relationship Id="rId4" Type="http://schemas.openxmlformats.org/officeDocument/2006/relationships/image" Target="../media/image56.png"/><Relationship Id="rId3" Type="http://schemas.openxmlformats.org/officeDocument/2006/relationships/tags" Target="../tags/tag439.xml"/><Relationship Id="rId2" Type="http://schemas.openxmlformats.org/officeDocument/2006/relationships/tags" Target="../tags/tag438.xml"/><Relationship Id="rId19" Type="http://schemas.openxmlformats.org/officeDocument/2006/relationships/slideLayout" Target="../slideLayouts/slideLayout14.xml"/><Relationship Id="rId18" Type="http://schemas.openxmlformats.org/officeDocument/2006/relationships/tags" Target="../tags/tag451.xml"/><Relationship Id="rId17" Type="http://schemas.openxmlformats.org/officeDocument/2006/relationships/tags" Target="../tags/tag450.xml"/><Relationship Id="rId16" Type="http://schemas.openxmlformats.org/officeDocument/2006/relationships/tags" Target="../tags/tag449.xml"/><Relationship Id="rId15" Type="http://schemas.openxmlformats.org/officeDocument/2006/relationships/tags" Target="../tags/tag448.xml"/><Relationship Id="rId14" Type="http://schemas.openxmlformats.org/officeDocument/2006/relationships/tags" Target="../tags/tag447.xml"/><Relationship Id="rId13" Type="http://schemas.openxmlformats.org/officeDocument/2006/relationships/tags" Target="../tags/tag446.xml"/><Relationship Id="rId12" Type="http://schemas.openxmlformats.org/officeDocument/2006/relationships/tags" Target="../tags/tag445.xml"/><Relationship Id="rId11" Type="http://schemas.openxmlformats.org/officeDocument/2006/relationships/image" Target="../media/image58.svg"/><Relationship Id="rId10" Type="http://schemas.openxmlformats.org/officeDocument/2006/relationships/tags" Target="../tags/tag444.xml"/><Relationship Id="rId1" Type="http://schemas.openxmlformats.org/officeDocument/2006/relationships/tags" Target="../tags/tag437.xml"/></Relationships>
</file>

<file path=ppt/slides/_rels/slide76.xml.rels><?xml version="1.0" encoding="UTF-8" standalone="yes"?>
<Relationships xmlns="http://schemas.openxmlformats.org/package/2006/relationships"><Relationship Id="rId9" Type="http://schemas.openxmlformats.org/officeDocument/2006/relationships/tags" Target="../tags/tag458.xml"/><Relationship Id="rId8" Type="http://schemas.openxmlformats.org/officeDocument/2006/relationships/tags" Target="../tags/tag457.xml"/><Relationship Id="rId7" Type="http://schemas.openxmlformats.org/officeDocument/2006/relationships/tags" Target="../tags/tag456.xml"/><Relationship Id="rId6" Type="http://schemas.openxmlformats.org/officeDocument/2006/relationships/tags" Target="../tags/tag455.xml"/><Relationship Id="rId5" Type="http://schemas.openxmlformats.org/officeDocument/2006/relationships/image" Target="../media/image59.svg"/><Relationship Id="rId4" Type="http://schemas.openxmlformats.org/officeDocument/2006/relationships/image" Target="../media/image56.png"/><Relationship Id="rId3" Type="http://schemas.openxmlformats.org/officeDocument/2006/relationships/tags" Target="../tags/tag454.xml"/><Relationship Id="rId2" Type="http://schemas.openxmlformats.org/officeDocument/2006/relationships/tags" Target="../tags/tag453.xml"/><Relationship Id="rId19" Type="http://schemas.openxmlformats.org/officeDocument/2006/relationships/slideLayout" Target="../slideLayouts/slideLayout14.xml"/><Relationship Id="rId18" Type="http://schemas.openxmlformats.org/officeDocument/2006/relationships/tags" Target="../tags/tag466.xml"/><Relationship Id="rId17" Type="http://schemas.openxmlformats.org/officeDocument/2006/relationships/tags" Target="../tags/tag465.xml"/><Relationship Id="rId16" Type="http://schemas.openxmlformats.org/officeDocument/2006/relationships/tags" Target="../tags/tag464.xml"/><Relationship Id="rId15" Type="http://schemas.openxmlformats.org/officeDocument/2006/relationships/tags" Target="../tags/tag463.xml"/><Relationship Id="rId14" Type="http://schemas.openxmlformats.org/officeDocument/2006/relationships/tags" Target="../tags/tag462.xml"/><Relationship Id="rId13" Type="http://schemas.openxmlformats.org/officeDocument/2006/relationships/tags" Target="../tags/tag461.xml"/><Relationship Id="rId12" Type="http://schemas.openxmlformats.org/officeDocument/2006/relationships/tags" Target="../tags/tag460.xml"/><Relationship Id="rId11" Type="http://schemas.openxmlformats.org/officeDocument/2006/relationships/image" Target="../media/image58.svg"/><Relationship Id="rId10" Type="http://schemas.openxmlformats.org/officeDocument/2006/relationships/tags" Target="../tags/tag459.xml"/><Relationship Id="rId1" Type="http://schemas.openxmlformats.org/officeDocument/2006/relationships/tags" Target="../tags/tag452.xml"/></Relationships>
</file>

<file path=ppt/slides/_rels/slide77.xml.rels><?xml version="1.0" encoding="UTF-8" standalone="yes"?>
<Relationships xmlns="http://schemas.openxmlformats.org/package/2006/relationships"><Relationship Id="rId9" Type="http://schemas.openxmlformats.org/officeDocument/2006/relationships/tags" Target="../tags/tag473.xml"/><Relationship Id="rId8" Type="http://schemas.openxmlformats.org/officeDocument/2006/relationships/tags" Target="../tags/tag472.xml"/><Relationship Id="rId7" Type="http://schemas.openxmlformats.org/officeDocument/2006/relationships/tags" Target="../tags/tag471.xml"/><Relationship Id="rId6" Type="http://schemas.openxmlformats.org/officeDocument/2006/relationships/tags" Target="../tags/tag470.xml"/><Relationship Id="rId5" Type="http://schemas.openxmlformats.org/officeDocument/2006/relationships/image" Target="../media/image59.svg"/><Relationship Id="rId4" Type="http://schemas.openxmlformats.org/officeDocument/2006/relationships/image" Target="../media/image56.png"/><Relationship Id="rId3" Type="http://schemas.openxmlformats.org/officeDocument/2006/relationships/tags" Target="../tags/tag469.xml"/><Relationship Id="rId2" Type="http://schemas.openxmlformats.org/officeDocument/2006/relationships/tags" Target="../tags/tag468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476.xml"/><Relationship Id="rId12" Type="http://schemas.openxmlformats.org/officeDocument/2006/relationships/tags" Target="../tags/tag475.xml"/><Relationship Id="rId11" Type="http://schemas.openxmlformats.org/officeDocument/2006/relationships/image" Target="../media/image58.svg"/><Relationship Id="rId10" Type="http://schemas.openxmlformats.org/officeDocument/2006/relationships/tags" Target="../tags/tag474.xml"/><Relationship Id="rId1" Type="http://schemas.openxmlformats.org/officeDocument/2006/relationships/tags" Target="../tags/tag467.xml"/></Relationships>
</file>

<file path=ppt/slides/_rels/slide78.xml.rels><?xml version="1.0" encoding="UTF-8" standalone="yes"?>
<Relationships xmlns="http://schemas.openxmlformats.org/package/2006/relationships"><Relationship Id="rId9" Type="http://schemas.openxmlformats.org/officeDocument/2006/relationships/tags" Target="../tags/tag483.xml"/><Relationship Id="rId8" Type="http://schemas.openxmlformats.org/officeDocument/2006/relationships/tags" Target="../tags/tag482.xml"/><Relationship Id="rId7" Type="http://schemas.openxmlformats.org/officeDocument/2006/relationships/tags" Target="../tags/tag481.xml"/><Relationship Id="rId6" Type="http://schemas.openxmlformats.org/officeDocument/2006/relationships/tags" Target="../tags/tag480.xml"/><Relationship Id="rId5" Type="http://schemas.openxmlformats.org/officeDocument/2006/relationships/image" Target="../media/image59.svg"/><Relationship Id="rId4" Type="http://schemas.openxmlformats.org/officeDocument/2006/relationships/image" Target="../media/image56.png"/><Relationship Id="rId3" Type="http://schemas.openxmlformats.org/officeDocument/2006/relationships/tags" Target="../tags/tag479.xml"/><Relationship Id="rId2" Type="http://schemas.openxmlformats.org/officeDocument/2006/relationships/tags" Target="../tags/tag478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486.xml"/><Relationship Id="rId12" Type="http://schemas.openxmlformats.org/officeDocument/2006/relationships/tags" Target="../tags/tag485.xml"/><Relationship Id="rId11" Type="http://schemas.openxmlformats.org/officeDocument/2006/relationships/image" Target="../media/image58.svg"/><Relationship Id="rId10" Type="http://schemas.openxmlformats.org/officeDocument/2006/relationships/tags" Target="../tags/tag484.xml"/><Relationship Id="rId1" Type="http://schemas.openxmlformats.org/officeDocument/2006/relationships/tags" Target="../tags/tag477.xml"/></Relationships>
</file>

<file path=ppt/slides/_rels/slide79.xml.rels><?xml version="1.0" encoding="UTF-8" standalone="yes"?>
<Relationships xmlns="http://schemas.openxmlformats.org/package/2006/relationships"><Relationship Id="rId9" Type="http://schemas.openxmlformats.org/officeDocument/2006/relationships/tags" Target="../tags/tag493.xml"/><Relationship Id="rId8" Type="http://schemas.openxmlformats.org/officeDocument/2006/relationships/tags" Target="../tags/tag492.xml"/><Relationship Id="rId7" Type="http://schemas.openxmlformats.org/officeDocument/2006/relationships/tags" Target="../tags/tag491.xml"/><Relationship Id="rId6" Type="http://schemas.openxmlformats.org/officeDocument/2006/relationships/tags" Target="../tags/tag490.xml"/><Relationship Id="rId5" Type="http://schemas.openxmlformats.org/officeDocument/2006/relationships/image" Target="../media/image59.svg"/><Relationship Id="rId4" Type="http://schemas.openxmlformats.org/officeDocument/2006/relationships/image" Target="../media/image56.png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496.xml"/><Relationship Id="rId12" Type="http://schemas.openxmlformats.org/officeDocument/2006/relationships/tags" Target="../tags/tag495.xml"/><Relationship Id="rId11" Type="http://schemas.openxmlformats.org/officeDocument/2006/relationships/image" Target="../media/image58.svg"/><Relationship Id="rId10" Type="http://schemas.openxmlformats.org/officeDocument/2006/relationships/tags" Target="../tags/tag494.xml"/><Relationship Id="rId1" Type="http://schemas.openxmlformats.org/officeDocument/2006/relationships/tags" Target="../tags/tag48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tags" Target="../tags/tag61.xml"/></Relationships>
</file>

<file path=ppt/slides/_rels/slide80.xml.rels><?xml version="1.0" encoding="UTF-8" standalone="yes"?>
<Relationships xmlns="http://schemas.openxmlformats.org/package/2006/relationships"><Relationship Id="rId9" Type="http://schemas.openxmlformats.org/officeDocument/2006/relationships/tags" Target="../tags/tag503.xml"/><Relationship Id="rId8" Type="http://schemas.openxmlformats.org/officeDocument/2006/relationships/tags" Target="../tags/tag502.xml"/><Relationship Id="rId7" Type="http://schemas.openxmlformats.org/officeDocument/2006/relationships/tags" Target="../tags/tag501.xml"/><Relationship Id="rId6" Type="http://schemas.openxmlformats.org/officeDocument/2006/relationships/tags" Target="../tags/tag500.xml"/><Relationship Id="rId5" Type="http://schemas.openxmlformats.org/officeDocument/2006/relationships/image" Target="../media/image59.svg"/><Relationship Id="rId4" Type="http://schemas.openxmlformats.org/officeDocument/2006/relationships/image" Target="../media/image56.png"/><Relationship Id="rId3" Type="http://schemas.openxmlformats.org/officeDocument/2006/relationships/tags" Target="../tags/tag499.xml"/><Relationship Id="rId2" Type="http://schemas.openxmlformats.org/officeDocument/2006/relationships/tags" Target="../tags/tag498.xml"/><Relationship Id="rId14" Type="http://schemas.openxmlformats.org/officeDocument/2006/relationships/slideLayout" Target="../slideLayouts/slideLayout14.xml"/><Relationship Id="rId13" Type="http://schemas.openxmlformats.org/officeDocument/2006/relationships/tags" Target="../tags/tag506.xml"/><Relationship Id="rId12" Type="http://schemas.openxmlformats.org/officeDocument/2006/relationships/tags" Target="../tags/tag505.xml"/><Relationship Id="rId11" Type="http://schemas.openxmlformats.org/officeDocument/2006/relationships/image" Target="../media/image58.svg"/><Relationship Id="rId10" Type="http://schemas.openxmlformats.org/officeDocument/2006/relationships/tags" Target="../tags/tag504.xml"/><Relationship Id="rId1" Type="http://schemas.openxmlformats.org/officeDocument/2006/relationships/tags" Target="../tags/tag497.xml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9.xml"/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7.xml"/><Relationship Id="rId1" Type="http://schemas.openxmlformats.org/officeDocument/2006/relationships/image" Target="../media/image28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3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5.xml.rels><?xml version="1.0" encoding="UTF-8" standalone="yes"?>
<Relationships xmlns="http://schemas.openxmlformats.org/package/2006/relationships"><Relationship Id="rId9" Type="http://schemas.openxmlformats.org/officeDocument/2006/relationships/tags" Target="../tags/tag516.xml"/><Relationship Id="rId8" Type="http://schemas.openxmlformats.org/officeDocument/2006/relationships/tags" Target="../tags/tag515.xml"/><Relationship Id="rId7" Type="http://schemas.openxmlformats.org/officeDocument/2006/relationships/tags" Target="../tags/tag514.xml"/><Relationship Id="rId6" Type="http://schemas.openxmlformats.org/officeDocument/2006/relationships/tags" Target="../tags/tag513.xml"/><Relationship Id="rId5" Type="http://schemas.openxmlformats.org/officeDocument/2006/relationships/tags" Target="../tags/tag512.xml"/><Relationship Id="rId4" Type="http://schemas.openxmlformats.org/officeDocument/2006/relationships/tags" Target="../tags/tag511.xml"/><Relationship Id="rId3" Type="http://schemas.openxmlformats.org/officeDocument/2006/relationships/tags" Target="../tags/tag510.xml"/><Relationship Id="rId2" Type="http://schemas.openxmlformats.org/officeDocument/2006/relationships/tags" Target="../tags/tag509.xml"/><Relationship Id="rId12" Type="http://schemas.openxmlformats.org/officeDocument/2006/relationships/slideLayout" Target="../slideLayouts/slideLayout14.xml"/><Relationship Id="rId11" Type="http://schemas.openxmlformats.org/officeDocument/2006/relationships/tags" Target="../tags/tag518.xml"/><Relationship Id="rId10" Type="http://schemas.openxmlformats.org/officeDocument/2006/relationships/tags" Target="../tags/tag517.xml"/><Relationship Id="rId1" Type="http://schemas.openxmlformats.org/officeDocument/2006/relationships/tags" Target="../tags/tag508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0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1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2.png"/></Relationships>
</file>

<file path=ppt/slides/_rels/slide89.xml.rels><?xml version="1.0" encoding="UTF-8" standalone="yes"?>
<Relationships xmlns="http://schemas.openxmlformats.org/package/2006/relationships"><Relationship Id="rId9" Type="http://schemas.openxmlformats.org/officeDocument/2006/relationships/tags" Target="../tags/tag525.xml"/><Relationship Id="rId8" Type="http://schemas.openxmlformats.org/officeDocument/2006/relationships/image" Target="../media/image37.svg"/><Relationship Id="rId7" Type="http://schemas.openxmlformats.org/officeDocument/2006/relationships/image" Target="../media/image36.png"/><Relationship Id="rId6" Type="http://schemas.openxmlformats.org/officeDocument/2006/relationships/tags" Target="../tags/tag524.xml"/><Relationship Id="rId5" Type="http://schemas.openxmlformats.org/officeDocument/2006/relationships/tags" Target="../tags/tag523.xml"/><Relationship Id="rId4" Type="http://schemas.openxmlformats.org/officeDocument/2006/relationships/tags" Target="../tags/tag522.xml"/><Relationship Id="rId3" Type="http://schemas.openxmlformats.org/officeDocument/2006/relationships/tags" Target="../tags/tag521.xml"/><Relationship Id="rId2" Type="http://schemas.openxmlformats.org/officeDocument/2006/relationships/tags" Target="../tags/tag520.xml"/><Relationship Id="rId19" Type="http://schemas.openxmlformats.org/officeDocument/2006/relationships/notesSlide" Target="../notesSlides/notesSlide54.xml"/><Relationship Id="rId18" Type="http://schemas.openxmlformats.org/officeDocument/2006/relationships/slideLayout" Target="../slideLayouts/slideLayout14.xml"/><Relationship Id="rId17" Type="http://schemas.openxmlformats.org/officeDocument/2006/relationships/image" Target="../media/image41.svg"/><Relationship Id="rId16" Type="http://schemas.openxmlformats.org/officeDocument/2006/relationships/image" Target="../media/image40.png"/><Relationship Id="rId15" Type="http://schemas.openxmlformats.org/officeDocument/2006/relationships/tags" Target="../tags/tag529.xml"/><Relationship Id="rId14" Type="http://schemas.openxmlformats.org/officeDocument/2006/relationships/tags" Target="../tags/tag528.xml"/><Relationship Id="rId13" Type="http://schemas.openxmlformats.org/officeDocument/2006/relationships/tags" Target="../tags/tag527.xml"/><Relationship Id="rId12" Type="http://schemas.openxmlformats.org/officeDocument/2006/relationships/image" Target="../media/image39.svg"/><Relationship Id="rId11" Type="http://schemas.openxmlformats.org/officeDocument/2006/relationships/image" Target="../media/image38.png"/><Relationship Id="rId10" Type="http://schemas.openxmlformats.org/officeDocument/2006/relationships/tags" Target="../tags/tag526.xml"/><Relationship Id="rId1" Type="http://schemas.openxmlformats.org/officeDocument/2006/relationships/tags" Target="../tags/tag519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80.xml"/><Relationship Id="rId8" Type="http://schemas.openxmlformats.org/officeDocument/2006/relationships/tags" Target="../tags/tag79.xml"/><Relationship Id="rId7" Type="http://schemas.openxmlformats.org/officeDocument/2006/relationships/tags" Target="../tags/tag78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3" Type="http://schemas.openxmlformats.org/officeDocument/2006/relationships/tags" Target="../tags/tag74.xml"/><Relationship Id="rId20" Type="http://schemas.openxmlformats.org/officeDocument/2006/relationships/notesSlide" Target="../notesSlides/notesSlide6.xml"/><Relationship Id="rId2" Type="http://schemas.openxmlformats.org/officeDocument/2006/relationships/tags" Target="../tags/tag73.xml"/><Relationship Id="rId19" Type="http://schemas.openxmlformats.org/officeDocument/2006/relationships/slideLayout" Target="../slideLayouts/slideLayout14.xml"/><Relationship Id="rId18" Type="http://schemas.openxmlformats.org/officeDocument/2006/relationships/image" Target="../media/image17.png"/><Relationship Id="rId17" Type="http://schemas.openxmlformats.org/officeDocument/2006/relationships/image" Target="../media/image16.png"/><Relationship Id="rId16" Type="http://schemas.openxmlformats.org/officeDocument/2006/relationships/image" Target="../media/image15.emf"/><Relationship Id="rId15" Type="http://schemas.openxmlformats.org/officeDocument/2006/relationships/tags" Target="../tags/tag86.xml"/><Relationship Id="rId14" Type="http://schemas.openxmlformats.org/officeDocument/2006/relationships/tags" Target="../tags/tag85.xml"/><Relationship Id="rId13" Type="http://schemas.openxmlformats.org/officeDocument/2006/relationships/tags" Target="../tags/tag84.xml"/><Relationship Id="rId12" Type="http://schemas.openxmlformats.org/officeDocument/2006/relationships/tags" Target="../tags/tag83.xml"/><Relationship Id="rId11" Type="http://schemas.openxmlformats.org/officeDocument/2006/relationships/tags" Target="../tags/tag82.xml"/><Relationship Id="rId10" Type="http://schemas.openxmlformats.org/officeDocument/2006/relationships/tags" Target="../tags/tag81.xml"/><Relationship Id="rId1" Type="http://schemas.openxmlformats.org/officeDocument/2006/relationships/tags" Target="../tags/tag72.xml"/></Relationships>
</file>

<file path=ppt/slides/_rels/slide9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5.xml"/><Relationship Id="rId8" Type="http://schemas.openxmlformats.org/officeDocument/2006/relationships/slideLayout" Target="../slideLayouts/slideLayout14.xml"/><Relationship Id="rId7" Type="http://schemas.openxmlformats.org/officeDocument/2006/relationships/tags" Target="../tags/tag536.xml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Relationship Id="rId3" Type="http://schemas.openxmlformats.org/officeDocument/2006/relationships/tags" Target="../tags/tag532.xml"/><Relationship Id="rId2" Type="http://schemas.openxmlformats.org/officeDocument/2006/relationships/tags" Target="../tags/tag531.xml"/><Relationship Id="rId1" Type="http://schemas.openxmlformats.org/officeDocument/2006/relationships/tags" Target="../tags/tag530.xml"/></Relationships>
</file>

<file path=ppt/slides/_rels/slide9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6.x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63.png"/><Relationship Id="rId4" Type="http://schemas.openxmlformats.org/officeDocument/2006/relationships/tags" Target="../tags/tag540.xml"/><Relationship Id="rId3" Type="http://schemas.openxmlformats.org/officeDocument/2006/relationships/tags" Target="../tags/tag539.xml"/><Relationship Id="rId2" Type="http://schemas.openxmlformats.org/officeDocument/2006/relationships/tags" Target="../tags/tag538.xml"/><Relationship Id="rId1" Type="http://schemas.openxmlformats.org/officeDocument/2006/relationships/tags" Target="../tags/tag537.xml"/></Relationships>
</file>

<file path=ppt/slides/_rels/slide9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7.xml"/><Relationship Id="rId5" Type="http://schemas.openxmlformats.org/officeDocument/2006/relationships/slideLayout" Target="../slideLayouts/slideLayout14.xml"/><Relationship Id="rId4" Type="http://schemas.openxmlformats.org/officeDocument/2006/relationships/tags" Target="../tags/tag544.xml"/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" Type="http://schemas.openxmlformats.org/officeDocument/2006/relationships/tags" Target="../tags/tag541.xml"/></Relationships>
</file>

<file path=ppt/slides/_rels/slide93.xml.rels><?xml version="1.0" encoding="UTF-8" standalone="yes"?>
<Relationships xmlns="http://schemas.openxmlformats.org/package/2006/relationships"><Relationship Id="rId9" Type="http://schemas.openxmlformats.org/officeDocument/2006/relationships/tags" Target="../tags/tag552.xml"/><Relationship Id="rId8" Type="http://schemas.openxmlformats.org/officeDocument/2006/relationships/tags" Target="../tags/tag551.xml"/><Relationship Id="rId7" Type="http://schemas.openxmlformats.org/officeDocument/2006/relationships/tags" Target="../tags/tag550.xml"/><Relationship Id="rId6" Type="http://schemas.openxmlformats.org/officeDocument/2006/relationships/tags" Target="../tags/tag549.xml"/><Relationship Id="rId5" Type="http://schemas.openxmlformats.org/officeDocument/2006/relationships/tags" Target="../tags/tag548.xml"/><Relationship Id="rId4" Type="http://schemas.openxmlformats.org/officeDocument/2006/relationships/tags" Target="../tags/tag547.xml"/><Relationship Id="rId3" Type="http://schemas.openxmlformats.org/officeDocument/2006/relationships/tags" Target="../tags/tag546.xml"/><Relationship Id="rId2" Type="http://schemas.openxmlformats.org/officeDocument/2006/relationships/tags" Target="../tags/tag545.xml"/><Relationship Id="rId15" Type="http://schemas.openxmlformats.org/officeDocument/2006/relationships/notesSlide" Target="../notesSlides/notesSlide58.xml"/><Relationship Id="rId14" Type="http://schemas.openxmlformats.org/officeDocument/2006/relationships/slideLayout" Target="../slideLayouts/slideLayout14.xml"/><Relationship Id="rId13" Type="http://schemas.openxmlformats.org/officeDocument/2006/relationships/image" Target="../media/image66.svg"/><Relationship Id="rId12" Type="http://schemas.openxmlformats.org/officeDocument/2006/relationships/image" Target="../media/image65.png"/><Relationship Id="rId11" Type="http://schemas.openxmlformats.org/officeDocument/2006/relationships/tags" Target="../tags/tag554.xml"/><Relationship Id="rId10" Type="http://schemas.openxmlformats.org/officeDocument/2006/relationships/tags" Target="../tags/tag553.xml"/><Relationship Id="rId1" Type="http://schemas.openxmlformats.org/officeDocument/2006/relationships/image" Target="../media/image6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7.png"/></Relationships>
</file>

<file path=ppt/slides/_rels/slide9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562.xml"/><Relationship Id="rId7" Type="http://schemas.openxmlformats.org/officeDocument/2006/relationships/tags" Target="../tags/tag561.xml"/><Relationship Id="rId6" Type="http://schemas.openxmlformats.org/officeDocument/2006/relationships/tags" Target="../tags/tag560.xml"/><Relationship Id="rId5" Type="http://schemas.openxmlformats.org/officeDocument/2006/relationships/tags" Target="../tags/tag559.xml"/><Relationship Id="rId4" Type="http://schemas.openxmlformats.org/officeDocument/2006/relationships/tags" Target="../tags/tag558.xml"/><Relationship Id="rId3" Type="http://schemas.openxmlformats.org/officeDocument/2006/relationships/tags" Target="../tags/tag557.xml"/><Relationship Id="rId2" Type="http://schemas.openxmlformats.org/officeDocument/2006/relationships/tags" Target="../tags/tag556.xml"/><Relationship Id="rId10" Type="http://schemas.openxmlformats.org/officeDocument/2006/relationships/notesSlide" Target="../notesSlides/notesSlide60.xml"/><Relationship Id="rId1" Type="http://schemas.openxmlformats.org/officeDocument/2006/relationships/tags" Target="../tags/tag555.xml"/></Relationships>
</file>

<file path=ppt/slides/_rels/slide9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1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8.emf"/><Relationship Id="rId1" Type="http://schemas.openxmlformats.org/officeDocument/2006/relationships/tags" Target="../tags/tag563.xml"/></Relationships>
</file>

<file path=ppt/slides/_rels/slide9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571.xml"/><Relationship Id="rId7" Type="http://schemas.openxmlformats.org/officeDocument/2006/relationships/tags" Target="../tags/tag570.xml"/><Relationship Id="rId6" Type="http://schemas.openxmlformats.org/officeDocument/2006/relationships/tags" Target="../tags/tag569.xml"/><Relationship Id="rId5" Type="http://schemas.openxmlformats.org/officeDocument/2006/relationships/tags" Target="../tags/tag568.xml"/><Relationship Id="rId4" Type="http://schemas.openxmlformats.org/officeDocument/2006/relationships/tags" Target="../tags/tag567.xml"/><Relationship Id="rId3" Type="http://schemas.openxmlformats.org/officeDocument/2006/relationships/tags" Target="../tags/tag566.xml"/><Relationship Id="rId2" Type="http://schemas.openxmlformats.org/officeDocument/2006/relationships/tags" Target="../tags/tag565.xml"/><Relationship Id="rId10" Type="http://schemas.openxmlformats.org/officeDocument/2006/relationships/notesSlide" Target="../notesSlides/notesSlide62.xml"/><Relationship Id="rId1" Type="http://schemas.openxmlformats.org/officeDocument/2006/relationships/tags" Target="../tags/tag564.xml"/></Relationships>
</file>

<file path=ppt/slides/_rels/slide9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3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9.jpeg"/><Relationship Id="rId1" Type="http://schemas.openxmlformats.org/officeDocument/2006/relationships/tags" Target="../tags/tag572.xml"/></Relationships>
</file>

<file path=ppt/slides/_rels/slide9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580.xml"/><Relationship Id="rId7" Type="http://schemas.openxmlformats.org/officeDocument/2006/relationships/tags" Target="../tags/tag579.xml"/><Relationship Id="rId6" Type="http://schemas.openxmlformats.org/officeDocument/2006/relationships/tags" Target="../tags/tag578.xml"/><Relationship Id="rId5" Type="http://schemas.openxmlformats.org/officeDocument/2006/relationships/tags" Target="../tags/tag577.xml"/><Relationship Id="rId4" Type="http://schemas.openxmlformats.org/officeDocument/2006/relationships/tags" Target="../tags/tag576.xml"/><Relationship Id="rId3" Type="http://schemas.openxmlformats.org/officeDocument/2006/relationships/tags" Target="../tags/tag575.xml"/><Relationship Id="rId2" Type="http://schemas.openxmlformats.org/officeDocument/2006/relationships/tags" Target="../tags/tag574.xml"/><Relationship Id="rId10" Type="http://schemas.openxmlformats.org/officeDocument/2006/relationships/notesSlide" Target="../notesSlides/notesSlide64.xml"/><Relationship Id="rId1" Type="http://schemas.openxmlformats.org/officeDocument/2006/relationships/tags" Target="../tags/tag5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497945" y="1295163"/>
            <a:ext cx="5085652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/>
            <a:r>
              <a:rPr lang="zh-CN" altLang="en-US" sz="6000" b="1" i="1">
                <a:solidFill>
                  <a:srgbClr val="654BFF"/>
                </a:solidFill>
                <a:latin typeface="楷体" panose="02010609060101010101" charset="-122"/>
                <a:ea typeface="楷体" panose="02010609060101010101" charset="-122"/>
                <a:cs typeface="阿里巴巴普惠体 Heavy" panose="00020600040101010101" pitchFamily="18" charset="-122"/>
                <a:sym typeface="思源黑体 CN Medium" panose="020B0600000000000000" pitchFamily="34" charset="-122"/>
              </a:rPr>
              <a:t>项目</a:t>
            </a:r>
            <a:r>
              <a:rPr lang="zh-CN" altLang="en-US" sz="6000" b="1" i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阿里巴巴普惠体 Heavy" panose="00020600040101010101" pitchFamily="18" charset="-122"/>
                <a:sym typeface="思源黑体 CN Medium" panose="020B0600000000000000" pitchFamily="34" charset="-122"/>
              </a:rPr>
              <a:t>三</a:t>
            </a:r>
            <a:endParaRPr lang="zh-CN" altLang="en-US" sz="6000" b="1" i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阿里巴巴普惠体 Heavy" panose="00020600040101010101" pitchFamily="18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: 圆角 16"/>
          <p:cNvSpPr/>
          <p:nvPr/>
        </p:nvSpPr>
        <p:spPr>
          <a:xfrm>
            <a:off x="749300" y="3964305"/>
            <a:ext cx="6788150" cy="481330"/>
          </a:xfrm>
          <a:prstGeom prst="roundRect">
            <a:avLst>
              <a:gd name="adj" fmla="val 50000"/>
            </a:avLst>
          </a:prstGeom>
          <a:solidFill>
            <a:srgbClr val="654B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OPPOSans M" panose="00020600040101010101" pitchFamily="18" charset="-122"/>
                <a:sym typeface="思源黑体 CN Medium" panose="020B0600000000000000" pitchFamily="34" charset="-122"/>
              </a:rPr>
              <a:t>从感知到创造，解锁AI的无限可能</a:t>
            </a:r>
            <a:endParaRPr lang="zh-CN" altLang="en-US" sz="2400" b="1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OPPOSans M" panose="00020600040101010101" pitchFamily="18" charset="-122"/>
              <a:sym typeface="思源黑体 CN Medium" panose="020B0600000000000000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09429" y="4917644"/>
            <a:ext cx="4795367" cy="503693"/>
            <a:chOff x="539126" y="5306264"/>
            <a:chExt cx="4795367" cy="503693"/>
          </a:xfrm>
        </p:grpSpPr>
        <p:sp>
          <p:nvSpPr>
            <p:cNvPr id="20" name="圆角矩形 54"/>
            <p:cNvSpPr/>
            <p:nvPr/>
          </p:nvSpPr>
          <p:spPr>
            <a:xfrm>
              <a:off x="539126" y="5306264"/>
              <a:ext cx="2307738" cy="50369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" name="圆角矩形 55"/>
            <p:cNvSpPr/>
            <p:nvPr>
              <p:custDataLst>
                <p:tags r:id="rId1"/>
              </p:custDataLst>
            </p:nvPr>
          </p:nvSpPr>
          <p:spPr>
            <a:xfrm>
              <a:off x="3026755" y="5306264"/>
              <a:ext cx="2307738" cy="503693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2" name="矩形 21"/>
            <p:cNvSpPr/>
            <p:nvPr>
              <p:custDataLst>
                <p:tags r:id="rId2"/>
              </p:custDataLst>
            </p:nvPr>
          </p:nvSpPr>
          <p:spPr>
            <a:xfrm>
              <a:off x="1050529" y="5394282"/>
              <a:ext cx="1730804" cy="3371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rPr>
                <a:t>演讲</a:t>
              </a: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rPr>
                <a:t>人：</a:t>
              </a:r>
              <a:endParaRPr kumimoji="0" lang="zh-CN" altLang="en-US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3"/>
              </p:custDataLst>
            </p:nvPr>
          </p:nvSpPr>
          <p:spPr>
            <a:xfrm>
              <a:off x="2898904" y="5360874"/>
              <a:ext cx="407966" cy="407966"/>
            </a:xfrm>
            <a:prstGeom prst="ellipse">
              <a:avLst/>
            </a:prstGeom>
            <a:solidFill>
              <a:srgbClr val="0C5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4" name="24-hours-phone-service_45765"/>
            <p:cNvSpPr>
              <a:spLocks noChangeAspect="1"/>
            </p:cNvSpPr>
            <p:nvPr>
              <p:custDataLst>
                <p:tags r:id="rId4"/>
              </p:custDataLst>
            </p:nvPr>
          </p:nvSpPr>
          <p:spPr bwMode="auto">
            <a:xfrm>
              <a:off x="3004268" y="5465595"/>
              <a:ext cx="197237" cy="197879"/>
            </a:xfrm>
            <a:custGeom>
              <a:avLst/>
              <a:gdLst>
                <a:gd name="T0" fmla="*/ 6602 w 12428"/>
                <a:gd name="T1" fmla="*/ 5826 h 12428"/>
                <a:gd name="T2" fmla="*/ 6602 w 12428"/>
                <a:gd name="T3" fmla="*/ 3105 h 12428"/>
                <a:gd name="T4" fmla="*/ 6214 w 12428"/>
                <a:gd name="T5" fmla="*/ 2719 h 12428"/>
                <a:gd name="T6" fmla="*/ 5826 w 12428"/>
                <a:gd name="T7" fmla="*/ 3105 h 12428"/>
                <a:gd name="T8" fmla="*/ 5826 w 12428"/>
                <a:gd name="T9" fmla="*/ 6216 h 12428"/>
                <a:gd name="T10" fmla="*/ 5939 w 12428"/>
                <a:gd name="T11" fmla="*/ 6488 h 12428"/>
                <a:gd name="T12" fmla="*/ 6212 w 12428"/>
                <a:gd name="T13" fmla="*/ 6602 h 12428"/>
                <a:gd name="T14" fmla="*/ 9323 w 12428"/>
                <a:gd name="T15" fmla="*/ 6602 h 12428"/>
                <a:gd name="T16" fmla="*/ 9709 w 12428"/>
                <a:gd name="T17" fmla="*/ 6214 h 12428"/>
                <a:gd name="T18" fmla="*/ 9323 w 12428"/>
                <a:gd name="T19" fmla="*/ 5826 h 12428"/>
                <a:gd name="T20" fmla="*/ 6602 w 12428"/>
                <a:gd name="T21" fmla="*/ 5826 h 12428"/>
                <a:gd name="T22" fmla="*/ 6214 w 12428"/>
                <a:gd name="T23" fmla="*/ 12428 h 12428"/>
                <a:gd name="T24" fmla="*/ 0 w 12428"/>
                <a:gd name="T25" fmla="*/ 6214 h 12428"/>
                <a:gd name="T26" fmla="*/ 6214 w 12428"/>
                <a:gd name="T27" fmla="*/ 0 h 12428"/>
                <a:gd name="T28" fmla="*/ 12428 w 12428"/>
                <a:gd name="T29" fmla="*/ 6214 h 12428"/>
                <a:gd name="T30" fmla="*/ 6214 w 12428"/>
                <a:gd name="T31" fmla="*/ 12428 h 12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428" h="12428">
                  <a:moveTo>
                    <a:pt x="6602" y="5826"/>
                  </a:moveTo>
                  <a:lnTo>
                    <a:pt x="6602" y="3105"/>
                  </a:lnTo>
                  <a:cubicBezTo>
                    <a:pt x="6601" y="2891"/>
                    <a:pt x="6428" y="2719"/>
                    <a:pt x="6214" y="2719"/>
                  </a:cubicBezTo>
                  <a:cubicBezTo>
                    <a:pt x="5998" y="2719"/>
                    <a:pt x="5826" y="2892"/>
                    <a:pt x="5826" y="3105"/>
                  </a:cubicBezTo>
                  <a:lnTo>
                    <a:pt x="5826" y="6216"/>
                  </a:lnTo>
                  <a:cubicBezTo>
                    <a:pt x="5826" y="6322"/>
                    <a:pt x="5869" y="6418"/>
                    <a:pt x="5939" y="6488"/>
                  </a:cubicBezTo>
                  <a:cubicBezTo>
                    <a:pt x="6009" y="6559"/>
                    <a:pt x="6106" y="6602"/>
                    <a:pt x="6212" y="6602"/>
                  </a:cubicBezTo>
                  <a:lnTo>
                    <a:pt x="9323" y="6602"/>
                  </a:lnTo>
                  <a:cubicBezTo>
                    <a:pt x="9536" y="6601"/>
                    <a:pt x="9709" y="6428"/>
                    <a:pt x="9709" y="6214"/>
                  </a:cubicBezTo>
                  <a:cubicBezTo>
                    <a:pt x="9709" y="5998"/>
                    <a:pt x="9536" y="5826"/>
                    <a:pt x="9323" y="5826"/>
                  </a:cubicBezTo>
                  <a:lnTo>
                    <a:pt x="6602" y="5826"/>
                  </a:lnTo>
                  <a:close/>
                  <a:moveTo>
                    <a:pt x="6214" y="12428"/>
                  </a:moveTo>
                  <a:cubicBezTo>
                    <a:pt x="2782" y="12428"/>
                    <a:pt x="0" y="9646"/>
                    <a:pt x="0" y="6214"/>
                  </a:cubicBezTo>
                  <a:cubicBezTo>
                    <a:pt x="0" y="2782"/>
                    <a:pt x="2782" y="0"/>
                    <a:pt x="6214" y="0"/>
                  </a:cubicBezTo>
                  <a:cubicBezTo>
                    <a:pt x="9646" y="0"/>
                    <a:pt x="12428" y="2782"/>
                    <a:pt x="12428" y="6214"/>
                  </a:cubicBezTo>
                  <a:cubicBezTo>
                    <a:pt x="12428" y="9646"/>
                    <a:pt x="9646" y="12428"/>
                    <a:pt x="6214" y="124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5" name="椭圆 24"/>
            <p:cNvSpPr/>
            <p:nvPr>
              <p:custDataLst>
                <p:tags r:id="rId5"/>
              </p:custDataLst>
            </p:nvPr>
          </p:nvSpPr>
          <p:spPr>
            <a:xfrm>
              <a:off x="611725" y="5360874"/>
              <a:ext cx="407966" cy="407966"/>
            </a:xfrm>
            <a:prstGeom prst="ellipse">
              <a:avLst/>
            </a:prstGeom>
            <a:solidFill>
              <a:srgbClr val="0C5D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6" name="delivery-package_45936"/>
            <p:cNvSpPr>
              <a:spLocks noChangeAspect="1"/>
            </p:cNvSpPr>
            <p:nvPr>
              <p:custDataLst>
                <p:tags r:id="rId6"/>
              </p:custDataLst>
            </p:nvPr>
          </p:nvSpPr>
          <p:spPr bwMode="auto">
            <a:xfrm>
              <a:off x="703597" y="5454674"/>
              <a:ext cx="224221" cy="221008"/>
            </a:xfrm>
            <a:custGeom>
              <a:avLst/>
              <a:gdLst>
                <a:gd name="connsiteX0" fmla="*/ 258147 w 609120"/>
                <a:gd name="connsiteY0" fmla="*/ 347478 h 598465"/>
                <a:gd name="connsiteX1" fmla="*/ 186941 w 609120"/>
                <a:gd name="connsiteY1" fmla="*/ 418577 h 598465"/>
                <a:gd name="connsiteX2" fmla="*/ 258147 w 609120"/>
                <a:gd name="connsiteY2" fmla="*/ 489677 h 598465"/>
                <a:gd name="connsiteX3" fmla="*/ 329302 w 609120"/>
                <a:gd name="connsiteY3" fmla="*/ 418577 h 598465"/>
                <a:gd name="connsiteX4" fmla="*/ 258147 w 609120"/>
                <a:gd name="connsiteY4" fmla="*/ 347478 h 598465"/>
                <a:gd name="connsiteX5" fmla="*/ 27850 w 609120"/>
                <a:gd name="connsiteY5" fmla="*/ 273017 h 598465"/>
                <a:gd name="connsiteX6" fmla="*/ 165518 w 609120"/>
                <a:gd name="connsiteY6" fmla="*/ 273017 h 598465"/>
                <a:gd name="connsiteX7" fmla="*/ 350725 w 609120"/>
                <a:gd name="connsiteY7" fmla="*/ 273017 h 598465"/>
                <a:gd name="connsiteX8" fmla="*/ 485231 w 609120"/>
                <a:gd name="connsiteY8" fmla="*/ 273017 h 598465"/>
                <a:gd name="connsiteX9" fmla="*/ 513081 w 609120"/>
                <a:gd name="connsiteY9" fmla="*/ 299501 h 598465"/>
                <a:gd name="connsiteX10" fmla="*/ 513081 w 609120"/>
                <a:gd name="connsiteY10" fmla="*/ 300825 h 598465"/>
                <a:gd name="connsiteX11" fmla="*/ 485231 w 609120"/>
                <a:gd name="connsiteY11" fmla="*/ 327360 h 598465"/>
                <a:gd name="connsiteX12" fmla="*/ 473397 w 609120"/>
                <a:gd name="connsiteY12" fmla="*/ 327360 h 598465"/>
                <a:gd name="connsiteX13" fmla="*/ 473397 w 609120"/>
                <a:gd name="connsiteY13" fmla="*/ 571981 h 598465"/>
                <a:gd name="connsiteX14" fmla="*/ 445548 w 609120"/>
                <a:gd name="connsiteY14" fmla="*/ 598465 h 598465"/>
                <a:gd name="connsiteX15" fmla="*/ 374086 w 609120"/>
                <a:gd name="connsiteY15" fmla="*/ 598465 h 598465"/>
                <a:gd name="connsiteX16" fmla="*/ 374086 w 609120"/>
                <a:gd name="connsiteY16" fmla="*/ 587209 h 598465"/>
                <a:gd name="connsiteX17" fmla="*/ 298035 w 609120"/>
                <a:gd name="connsiteY17" fmla="*/ 511221 h 598465"/>
                <a:gd name="connsiteX18" fmla="*/ 218209 w 609120"/>
                <a:gd name="connsiteY18" fmla="*/ 511221 h 598465"/>
                <a:gd name="connsiteX19" fmla="*/ 142157 w 609120"/>
                <a:gd name="connsiteY19" fmla="*/ 587209 h 598465"/>
                <a:gd name="connsiteX20" fmla="*/ 142157 w 609120"/>
                <a:gd name="connsiteY20" fmla="*/ 598465 h 598465"/>
                <a:gd name="connsiteX21" fmla="*/ 66717 w 609120"/>
                <a:gd name="connsiteY21" fmla="*/ 598465 h 598465"/>
                <a:gd name="connsiteX22" fmla="*/ 38918 w 609120"/>
                <a:gd name="connsiteY22" fmla="*/ 571981 h 598465"/>
                <a:gd name="connsiteX23" fmla="*/ 38918 w 609120"/>
                <a:gd name="connsiteY23" fmla="*/ 327360 h 598465"/>
                <a:gd name="connsiteX24" fmla="*/ 27850 w 609120"/>
                <a:gd name="connsiteY24" fmla="*/ 327360 h 598465"/>
                <a:gd name="connsiteX25" fmla="*/ 0 w 609120"/>
                <a:gd name="connsiteY25" fmla="*/ 300825 h 598465"/>
                <a:gd name="connsiteX26" fmla="*/ 0 w 609120"/>
                <a:gd name="connsiteY26" fmla="*/ 299501 h 598465"/>
                <a:gd name="connsiteX27" fmla="*/ 27850 w 609120"/>
                <a:gd name="connsiteY27" fmla="*/ 273017 h 598465"/>
                <a:gd name="connsiteX28" fmla="*/ 184465 w 609120"/>
                <a:gd name="connsiteY28" fmla="*/ 133792 h 598465"/>
                <a:gd name="connsiteX29" fmla="*/ 206546 w 609120"/>
                <a:gd name="connsiteY29" fmla="*/ 133792 h 598465"/>
                <a:gd name="connsiteX30" fmla="*/ 215980 w 609120"/>
                <a:gd name="connsiteY30" fmla="*/ 138684 h 598465"/>
                <a:gd name="connsiteX31" fmla="*/ 245965 w 609120"/>
                <a:gd name="connsiteY31" fmla="*/ 182147 h 598465"/>
                <a:gd name="connsiteX32" fmla="*/ 253410 w 609120"/>
                <a:gd name="connsiteY32" fmla="*/ 166555 h 598465"/>
                <a:gd name="connsiteX33" fmla="*/ 241376 w 609120"/>
                <a:gd name="connsiteY33" fmla="*/ 141231 h 598465"/>
                <a:gd name="connsiteX34" fmla="*/ 246067 w 609120"/>
                <a:gd name="connsiteY34" fmla="*/ 133792 h 598465"/>
                <a:gd name="connsiteX35" fmla="*/ 270188 w 609120"/>
                <a:gd name="connsiteY35" fmla="*/ 133792 h 598465"/>
                <a:gd name="connsiteX36" fmla="*/ 274879 w 609120"/>
                <a:gd name="connsiteY36" fmla="*/ 141231 h 598465"/>
                <a:gd name="connsiteX37" fmla="*/ 262845 w 609120"/>
                <a:gd name="connsiteY37" fmla="*/ 166555 h 598465"/>
                <a:gd name="connsiteX38" fmla="*/ 270392 w 609120"/>
                <a:gd name="connsiteY38" fmla="*/ 182402 h 598465"/>
                <a:gd name="connsiteX39" fmla="*/ 301448 w 609120"/>
                <a:gd name="connsiteY39" fmla="*/ 138582 h 598465"/>
                <a:gd name="connsiteX40" fmla="*/ 310780 w 609120"/>
                <a:gd name="connsiteY40" fmla="*/ 133792 h 598465"/>
                <a:gd name="connsiteX41" fmla="*/ 331790 w 609120"/>
                <a:gd name="connsiteY41" fmla="*/ 133792 h 598465"/>
                <a:gd name="connsiteX42" fmla="*/ 350709 w 609120"/>
                <a:gd name="connsiteY42" fmla="*/ 152696 h 598465"/>
                <a:gd name="connsiteX43" fmla="*/ 350709 w 609120"/>
                <a:gd name="connsiteY43" fmla="*/ 256082 h 598465"/>
                <a:gd name="connsiteX44" fmla="*/ 165546 w 609120"/>
                <a:gd name="connsiteY44" fmla="*/ 256082 h 598465"/>
                <a:gd name="connsiteX45" fmla="*/ 165546 w 609120"/>
                <a:gd name="connsiteY45" fmla="*/ 152696 h 598465"/>
                <a:gd name="connsiteX46" fmla="*/ 184465 w 609120"/>
                <a:gd name="connsiteY46" fmla="*/ 133792 h 598465"/>
                <a:gd name="connsiteX47" fmla="*/ 360141 w 609120"/>
                <a:gd name="connsiteY47" fmla="*/ 45726 h 598465"/>
                <a:gd name="connsiteX48" fmla="*/ 429194 w 609120"/>
                <a:gd name="connsiteY48" fmla="*/ 45726 h 598465"/>
                <a:gd name="connsiteX49" fmla="*/ 464435 w 609120"/>
                <a:gd name="connsiteY49" fmla="*/ 45726 h 598465"/>
                <a:gd name="connsiteX50" fmla="*/ 583467 w 609120"/>
                <a:gd name="connsiteY50" fmla="*/ 45726 h 598465"/>
                <a:gd name="connsiteX51" fmla="*/ 609120 w 609120"/>
                <a:gd name="connsiteY51" fmla="*/ 71350 h 598465"/>
                <a:gd name="connsiteX52" fmla="*/ 609120 w 609120"/>
                <a:gd name="connsiteY52" fmla="*/ 212463 h 598465"/>
                <a:gd name="connsiteX53" fmla="*/ 583467 w 609120"/>
                <a:gd name="connsiteY53" fmla="*/ 238087 h 598465"/>
                <a:gd name="connsiteX54" fmla="*/ 454847 w 609120"/>
                <a:gd name="connsiteY54" fmla="*/ 238087 h 598465"/>
                <a:gd name="connsiteX55" fmla="*/ 429194 w 609120"/>
                <a:gd name="connsiteY55" fmla="*/ 212463 h 598465"/>
                <a:gd name="connsiteX56" fmla="*/ 429194 w 609120"/>
                <a:gd name="connsiteY56" fmla="*/ 127693 h 598465"/>
                <a:gd name="connsiteX57" fmla="*/ 355500 w 609120"/>
                <a:gd name="connsiteY57" fmla="*/ 57341 h 598465"/>
                <a:gd name="connsiteX58" fmla="*/ 360141 w 609120"/>
                <a:gd name="connsiteY58" fmla="*/ 45726 h 598465"/>
                <a:gd name="connsiteX59" fmla="*/ 258129 w 609120"/>
                <a:gd name="connsiteY59" fmla="*/ 0 h 598465"/>
                <a:gd name="connsiteX60" fmla="*/ 319098 w 609120"/>
                <a:gd name="connsiteY60" fmla="*/ 60863 h 598465"/>
                <a:gd name="connsiteX61" fmla="*/ 258129 w 609120"/>
                <a:gd name="connsiteY61" fmla="*/ 121726 h 598465"/>
                <a:gd name="connsiteX62" fmla="*/ 197160 w 609120"/>
                <a:gd name="connsiteY62" fmla="*/ 60863 h 598465"/>
                <a:gd name="connsiteX63" fmla="*/ 258129 w 609120"/>
                <a:gd name="connsiteY63" fmla="*/ 0 h 598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609120" h="598465">
                  <a:moveTo>
                    <a:pt x="258147" y="347478"/>
                  </a:moveTo>
                  <a:cubicBezTo>
                    <a:pt x="218872" y="347478"/>
                    <a:pt x="186941" y="379412"/>
                    <a:pt x="186941" y="418577"/>
                  </a:cubicBezTo>
                  <a:cubicBezTo>
                    <a:pt x="186941" y="457794"/>
                    <a:pt x="218872" y="489677"/>
                    <a:pt x="258147" y="489677"/>
                  </a:cubicBezTo>
                  <a:cubicBezTo>
                    <a:pt x="297372" y="489677"/>
                    <a:pt x="329302" y="457794"/>
                    <a:pt x="329302" y="418577"/>
                  </a:cubicBezTo>
                  <a:cubicBezTo>
                    <a:pt x="329302" y="379412"/>
                    <a:pt x="297372" y="347478"/>
                    <a:pt x="258147" y="347478"/>
                  </a:cubicBezTo>
                  <a:close/>
                  <a:moveTo>
                    <a:pt x="27850" y="273017"/>
                  </a:moveTo>
                  <a:lnTo>
                    <a:pt x="165518" y="273017"/>
                  </a:lnTo>
                  <a:lnTo>
                    <a:pt x="350725" y="273017"/>
                  </a:lnTo>
                  <a:lnTo>
                    <a:pt x="485231" y="273017"/>
                  </a:lnTo>
                  <a:cubicBezTo>
                    <a:pt x="500584" y="273017"/>
                    <a:pt x="513081" y="284884"/>
                    <a:pt x="513081" y="299501"/>
                  </a:cubicBezTo>
                  <a:lnTo>
                    <a:pt x="513081" y="300825"/>
                  </a:lnTo>
                  <a:cubicBezTo>
                    <a:pt x="513081" y="315493"/>
                    <a:pt x="500584" y="327360"/>
                    <a:pt x="485231" y="327360"/>
                  </a:cubicBezTo>
                  <a:lnTo>
                    <a:pt x="473397" y="327360"/>
                  </a:lnTo>
                  <a:lnTo>
                    <a:pt x="473397" y="571981"/>
                  </a:lnTo>
                  <a:cubicBezTo>
                    <a:pt x="473397" y="586598"/>
                    <a:pt x="460901" y="598465"/>
                    <a:pt x="445548" y="598465"/>
                  </a:cubicBezTo>
                  <a:lnTo>
                    <a:pt x="374086" y="598465"/>
                  </a:lnTo>
                  <a:lnTo>
                    <a:pt x="374086" y="587209"/>
                  </a:lnTo>
                  <a:cubicBezTo>
                    <a:pt x="374086" y="545293"/>
                    <a:pt x="339963" y="511221"/>
                    <a:pt x="298035" y="511221"/>
                  </a:cubicBezTo>
                  <a:lnTo>
                    <a:pt x="218209" y="511221"/>
                  </a:lnTo>
                  <a:cubicBezTo>
                    <a:pt x="176281" y="511221"/>
                    <a:pt x="142157" y="545293"/>
                    <a:pt x="142157" y="587209"/>
                  </a:cubicBezTo>
                  <a:lnTo>
                    <a:pt x="142157" y="598465"/>
                  </a:lnTo>
                  <a:lnTo>
                    <a:pt x="66717" y="598465"/>
                  </a:lnTo>
                  <a:cubicBezTo>
                    <a:pt x="51364" y="598465"/>
                    <a:pt x="38918" y="586598"/>
                    <a:pt x="38918" y="571981"/>
                  </a:cubicBezTo>
                  <a:lnTo>
                    <a:pt x="38918" y="327360"/>
                  </a:lnTo>
                  <a:lnTo>
                    <a:pt x="27850" y="327360"/>
                  </a:lnTo>
                  <a:cubicBezTo>
                    <a:pt x="12446" y="327360"/>
                    <a:pt x="0" y="315493"/>
                    <a:pt x="0" y="300825"/>
                  </a:cubicBezTo>
                  <a:lnTo>
                    <a:pt x="0" y="299501"/>
                  </a:lnTo>
                  <a:cubicBezTo>
                    <a:pt x="0" y="284884"/>
                    <a:pt x="12446" y="273017"/>
                    <a:pt x="27850" y="273017"/>
                  </a:cubicBezTo>
                  <a:close/>
                  <a:moveTo>
                    <a:pt x="184465" y="133792"/>
                  </a:moveTo>
                  <a:lnTo>
                    <a:pt x="206546" y="133792"/>
                  </a:lnTo>
                  <a:cubicBezTo>
                    <a:pt x="210320" y="133792"/>
                    <a:pt x="213838" y="135626"/>
                    <a:pt x="215980" y="138684"/>
                  </a:cubicBezTo>
                  <a:lnTo>
                    <a:pt x="245965" y="182147"/>
                  </a:lnTo>
                  <a:lnTo>
                    <a:pt x="253410" y="166555"/>
                  </a:lnTo>
                  <a:lnTo>
                    <a:pt x="241376" y="141231"/>
                  </a:lnTo>
                  <a:cubicBezTo>
                    <a:pt x="239693" y="137766"/>
                    <a:pt x="242243" y="133792"/>
                    <a:pt x="246067" y="133792"/>
                  </a:cubicBezTo>
                  <a:lnTo>
                    <a:pt x="270188" y="133792"/>
                  </a:lnTo>
                  <a:cubicBezTo>
                    <a:pt x="274012" y="133792"/>
                    <a:pt x="276562" y="137766"/>
                    <a:pt x="274879" y="141231"/>
                  </a:cubicBezTo>
                  <a:lnTo>
                    <a:pt x="262845" y="166555"/>
                  </a:lnTo>
                  <a:lnTo>
                    <a:pt x="270392" y="182402"/>
                  </a:lnTo>
                  <a:lnTo>
                    <a:pt x="301448" y="138582"/>
                  </a:lnTo>
                  <a:cubicBezTo>
                    <a:pt x="303590" y="135575"/>
                    <a:pt x="307057" y="133792"/>
                    <a:pt x="310780" y="133792"/>
                  </a:cubicBezTo>
                  <a:lnTo>
                    <a:pt x="331790" y="133792"/>
                  </a:lnTo>
                  <a:cubicBezTo>
                    <a:pt x="342244" y="133792"/>
                    <a:pt x="350709" y="142250"/>
                    <a:pt x="350709" y="152696"/>
                  </a:cubicBezTo>
                  <a:lnTo>
                    <a:pt x="350709" y="256082"/>
                  </a:lnTo>
                  <a:lnTo>
                    <a:pt x="165546" y="256082"/>
                  </a:lnTo>
                  <a:lnTo>
                    <a:pt x="165546" y="152696"/>
                  </a:lnTo>
                  <a:cubicBezTo>
                    <a:pt x="165546" y="142250"/>
                    <a:pt x="174011" y="133792"/>
                    <a:pt x="184465" y="133792"/>
                  </a:cubicBezTo>
                  <a:close/>
                  <a:moveTo>
                    <a:pt x="360141" y="45726"/>
                  </a:moveTo>
                  <a:lnTo>
                    <a:pt x="429194" y="45726"/>
                  </a:lnTo>
                  <a:lnTo>
                    <a:pt x="464435" y="45726"/>
                  </a:lnTo>
                  <a:lnTo>
                    <a:pt x="583467" y="45726"/>
                  </a:lnTo>
                  <a:cubicBezTo>
                    <a:pt x="597645" y="45726"/>
                    <a:pt x="609120" y="57188"/>
                    <a:pt x="609120" y="71350"/>
                  </a:cubicBezTo>
                  <a:lnTo>
                    <a:pt x="609120" y="212463"/>
                  </a:lnTo>
                  <a:cubicBezTo>
                    <a:pt x="609120" y="226625"/>
                    <a:pt x="597645" y="238087"/>
                    <a:pt x="583467" y="238087"/>
                  </a:cubicBezTo>
                  <a:lnTo>
                    <a:pt x="454847" y="238087"/>
                  </a:lnTo>
                  <a:cubicBezTo>
                    <a:pt x="440669" y="238087"/>
                    <a:pt x="429194" y="226625"/>
                    <a:pt x="429194" y="212463"/>
                  </a:cubicBezTo>
                  <a:lnTo>
                    <a:pt x="429194" y="127693"/>
                  </a:lnTo>
                  <a:lnTo>
                    <a:pt x="355500" y="57341"/>
                  </a:lnTo>
                  <a:cubicBezTo>
                    <a:pt x="351063" y="53164"/>
                    <a:pt x="354072" y="45726"/>
                    <a:pt x="360141" y="45726"/>
                  </a:cubicBezTo>
                  <a:close/>
                  <a:moveTo>
                    <a:pt x="258129" y="0"/>
                  </a:moveTo>
                  <a:cubicBezTo>
                    <a:pt x="291801" y="0"/>
                    <a:pt x="319098" y="27249"/>
                    <a:pt x="319098" y="60863"/>
                  </a:cubicBezTo>
                  <a:cubicBezTo>
                    <a:pt x="319098" y="94477"/>
                    <a:pt x="291801" y="121726"/>
                    <a:pt x="258129" y="121726"/>
                  </a:cubicBezTo>
                  <a:cubicBezTo>
                    <a:pt x="224457" y="121726"/>
                    <a:pt x="197160" y="94477"/>
                    <a:pt x="197160" y="60863"/>
                  </a:cubicBezTo>
                  <a:cubicBezTo>
                    <a:pt x="197160" y="27249"/>
                    <a:pt x="224457" y="0"/>
                    <a:pt x="2581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7" name="矩形 26"/>
            <p:cNvSpPr/>
            <p:nvPr>
              <p:custDataLst>
                <p:tags r:id="rId7"/>
              </p:custDataLst>
            </p:nvPr>
          </p:nvSpPr>
          <p:spPr>
            <a:xfrm>
              <a:off x="3358910" y="5394282"/>
              <a:ext cx="1657470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rPr>
                <a:t>时间：</a:t>
              </a:r>
              <a:r>
                <a:rPr kumimoji="0" lang="en-US" altLang="zh-CN" sz="16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+mn-ea"/>
                  <a:sym typeface="思源黑体 CN Medium" panose="020B0600000000000000" pitchFamily="34" charset="-122"/>
                </a:rPr>
                <a:t>202X.XX</a:t>
              </a:r>
              <a:endParaRPr kumimoji="0" lang="en-US" altLang="zh-CN" sz="16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ea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 flipH="1" flipV="1">
            <a:off x="157056" y="2633761"/>
            <a:ext cx="739509" cy="581495"/>
          </a:xfrm>
          <a:custGeom>
            <a:avLst/>
            <a:gdLst>
              <a:gd name="connsiteX0" fmla="*/ 298179 w 556983"/>
              <a:gd name="connsiteY0" fmla="*/ 437970 h 437970"/>
              <a:gd name="connsiteX1" fmla="*/ 429951 w 556983"/>
              <a:gd name="connsiteY1" fmla="*/ 355213 h 437970"/>
              <a:gd name="connsiteX2" fmla="*/ 513981 w 556983"/>
              <a:gd name="connsiteY2" fmla="*/ 245463 h 437970"/>
              <a:gd name="connsiteX3" fmla="*/ 554322 w 556983"/>
              <a:gd name="connsiteY3" fmla="*/ 129274 h 437970"/>
              <a:gd name="connsiteX4" fmla="*/ 537469 w 556983"/>
              <a:gd name="connsiteY4" fmla="*/ 32876 h 437970"/>
              <a:gd name="connsiteX5" fmla="*/ 463446 w 556983"/>
              <a:gd name="connsiteY5" fmla="*/ 0 h 437970"/>
              <a:gd name="connsiteX6" fmla="*/ 380606 w 556983"/>
              <a:gd name="connsiteY6" fmla="*/ 31344 h 437970"/>
              <a:gd name="connsiteX7" fmla="*/ 338186 w 556983"/>
              <a:gd name="connsiteY7" fmla="*/ 103642 h 437970"/>
              <a:gd name="connsiteX8" fmla="*/ 351005 w 556983"/>
              <a:gd name="connsiteY8" fmla="*/ 170920 h 437970"/>
              <a:gd name="connsiteX9" fmla="*/ 399205 w 556983"/>
              <a:gd name="connsiteY9" fmla="*/ 211700 h 437970"/>
              <a:gd name="connsiteX10" fmla="*/ 453187 w 556983"/>
              <a:gd name="connsiteY10" fmla="*/ 235144 h 437970"/>
              <a:gd name="connsiteX11" fmla="*/ 400354 w 556983"/>
              <a:gd name="connsiteY11" fmla="*/ 320676 h 437970"/>
              <a:gd name="connsiteX12" fmla="*/ 285718 w 556983"/>
              <a:gd name="connsiteY12" fmla="*/ 401193 h 437970"/>
              <a:gd name="connsiteX13" fmla="*/ 12461 w 556983"/>
              <a:gd name="connsiteY13" fmla="*/ 437970 h 437970"/>
              <a:gd name="connsiteX14" fmla="*/ 144233 w 556983"/>
              <a:gd name="connsiteY14" fmla="*/ 355213 h 437970"/>
              <a:gd name="connsiteX15" fmla="*/ 228263 w 556983"/>
              <a:gd name="connsiteY15" fmla="*/ 245463 h 437970"/>
              <a:gd name="connsiteX16" fmla="*/ 268604 w 556983"/>
              <a:gd name="connsiteY16" fmla="*/ 129274 h 437970"/>
              <a:gd name="connsiteX17" fmla="*/ 251751 w 556983"/>
              <a:gd name="connsiteY17" fmla="*/ 32876 h 437970"/>
              <a:gd name="connsiteX18" fmla="*/ 177728 w 556983"/>
              <a:gd name="connsiteY18" fmla="*/ 0 h 437970"/>
              <a:gd name="connsiteX19" fmla="*/ 94888 w 556983"/>
              <a:gd name="connsiteY19" fmla="*/ 31344 h 437970"/>
              <a:gd name="connsiteX20" fmla="*/ 52468 w 556983"/>
              <a:gd name="connsiteY20" fmla="*/ 103642 h 437970"/>
              <a:gd name="connsiteX21" fmla="*/ 65287 w 556983"/>
              <a:gd name="connsiteY21" fmla="*/ 170920 h 437970"/>
              <a:gd name="connsiteX22" fmla="*/ 113487 w 556983"/>
              <a:gd name="connsiteY22" fmla="*/ 211700 h 437970"/>
              <a:gd name="connsiteX23" fmla="*/ 167469 w 556983"/>
              <a:gd name="connsiteY23" fmla="*/ 235144 h 437970"/>
              <a:gd name="connsiteX24" fmla="*/ 114636 w 556983"/>
              <a:gd name="connsiteY24" fmla="*/ 320676 h 437970"/>
              <a:gd name="connsiteX25" fmla="*/ 0 w 556983"/>
              <a:gd name="connsiteY25" fmla="*/ 401193 h 437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556983" h="437970">
                <a:moveTo>
                  <a:pt x="298179" y="437970"/>
                </a:moveTo>
                <a:cubicBezTo>
                  <a:pt x="350398" y="416596"/>
                  <a:pt x="394322" y="389010"/>
                  <a:pt x="429951" y="355213"/>
                </a:cubicBezTo>
                <a:cubicBezTo>
                  <a:pt x="465580" y="321416"/>
                  <a:pt x="493590" y="284832"/>
                  <a:pt x="513981" y="245463"/>
                </a:cubicBezTo>
                <a:cubicBezTo>
                  <a:pt x="534372" y="206093"/>
                  <a:pt x="547819" y="167364"/>
                  <a:pt x="554322" y="129274"/>
                </a:cubicBezTo>
                <a:cubicBezTo>
                  <a:pt x="560900" y="86833"/>
                  <a:pt x="555283" y="54700"/>
                  <a:pt x="537469" y="32876"/>
                </a:cubicBezTo>
                <a:cubicBezTo>
                  <a:pt x="519656" y="11052"/>
                  <a:pt x="494982" y="93"/>
                  <a:pt x="463446" y="0"/>
                </a:cubicBezTo>
                <a:cubicBezTo>
                  <a:pt x="431037" y="906"/>
                  <a:pt x="403424" y="11354"/>
                  <a:pt x="380606" y="31344"/>
                </a:cubicBezTo>
                <a:cubicBezTo>
                  <a:pt x="357787" y="51334"/>
                  <a:pt x="343647" y="75433"/>
                  <a:pt x="338186" y="103642"/>
                </a:cubicBezTo>
                <a:cubicBezTo>
                  <a:pt x="334095" y="131248"/>
                  <a:pt x="338368" y="153674"/>
                  <a:pt x="351005" y="170920"/>
                </a:cubicBezTo>
                <a:cubicBezTo>
                  <a:pt x="363642" y="188166"/>
                  <a:pt x="379708" y="201760"/>
                  <a:pt x="399205" y="211700"/>
                </a:cubicBezTo>
                <a:cubicBezTo>
                  <a:pt x="418702" y="221640"/>
                  <a:pt x="436696" y="229455"/>
                  <a:pt x="453187" y="235144"/>
                </a:cubicBezTo>
                <a:cubicBezTo>
                  <a:pt x="444552" y="262123"/>
                  <a:pt x="426941" y="290633"/>
                  <a:pt x="400354" y="320676"/>
                </a:cubicBezTo>
                <a:cubicBezTo>
                  <a:pt x="373766" y="350719"/>
                  <a:pt x="335554" y="377558"/>
                  <a:pt x="285718" y="401193"/>
                </a:cubicBezTo>
                <a:close/>
                <a:moveTo>
                  <a:pt x="12461" y="437970"/>
                </a:moveTo>
                <a:cubicBezTo>
                  <a:pt x="64680" y="416596"/>
                  <a:pt x="108604" y="389010"/>
                  <a:pt x="144233" y="355213"/>
                </a:cubicBezTo>
                <a:cubicBezTo>
                  <a:pt x="179862" y="321416"/>
                  <a:pt x="207872" y="284832"/>
                  <a:pt x="228263" y="245463"/>
                </a:cubicBezTo>
                <a:cubicBezTo>
                  <a:pt x="248654" y="206093"/>
                  <a:pt x="262101" y="167364"/>
                  <a:pt x="268604" y="129274"/>
                </a:cubicBezTo>
                <a:cubicBezTo>
                  <a:pt x="275182" y="86833"/>
                  <a:pt x="269565" y="54700"/>
                  <a:pt x="251751" y="32876"/>
                </a:cubicBezTo>
                <a:cubicBezTo>
                  <a:pt x="233938" y="11052"/>
                  <a:pt x="209264" y="93"/>
                  <a:pt x="177728" y="0"/>
                </a:cubicBezTo>
                <a:cubicBezTo>
                  <a:pt x="145319" y="906"/>
                  <a:pt x="117706" y="11354"/>
                  <a:pt x="94888" y="31344"/>
                </a:cubicBezTo>
                <a:cubicBezTo>
                  <a:pt x="72069" y="51334"/>
                  <a:pt x="57929" y="75433"/>
                  <a:pt x="52468" y="103642"/>
                </a:cubicBezTo>
                <a:cubicBezTo>
                  <a:pt x="48377" y="131248"/>
                  <a:pt x="52650" y="153674"/>
                  <a:pt x="65287" y="170920"/>
                </a:cubicBezTo>
                <a:cubicBezTo>
                  <a:pt x="77924" y="188166"/>
                  <a:pt x="93990" y="201760"/>
                  <a:pt x="113487" y="211700"/>
                </a:cubicBezTo>
                <a:cubicBezTo>
                  <a:pt x="132984" y="221640"/>
                  <a:pt x="150978" y="229455"/>
                  <a:pt x="167469" y="235144"/>
                </a:cubicBezTo>
                <a:cubicBezTo>
                  <a:pt x="158834" y="262123"/>
                  <a:pt x="141223" y="290633"/>
                  <a:pt x="114636" y="320676"/>
                </a:cubicBezTo>
                <a:cubicBezTo>
                  <a:pt x="88048" y="350719"/>
                  <a:pt x="49836" y="377558"/>
                  <a:pt x="0" y="401193"/>
                </a:cubicBezTo>
                <a:close/>
              </a:path>
            </a:pathLst>
          </a:custGeom>
          <a:noFill/>
          <a:ln>
            <a:solidFill>
              <a:srgbClr val="0C5DE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sz="8800" i="1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8135" y="2633980"/>
            <a:ext cx="7294245" cy="10147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i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人工智能实践与创新</a:t>
            </a:r>
            <a:endParaRPr lang="zh-CN" altLang="en-US" sz="6000" i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 flipH="1">
            <a:off x="6717030" y="0"/>
            <a:ext cx="5726430" cy="4889500"/>
            <a:chOff x="0" y="285750"/>
            <a:chExt cx="6515100" cy="5562599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734160"/>
              <a:ext cx="6515100" cy="5114189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 userDrawn="1"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276" b="21276"/>
            <a:stretch>
              <a:fillRect/>
            </a:stretch>
          </p:blipFill>
          <p:spPr>
            <a:xfrm>
              <a:off x="285750" y="285750"/>
              <a:ext cx="5295900" cy="521550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2" grpId="0"/>
      <p:bldP spid="12" grpId="1" bldLvl="0" animBg="1"/>
      <p:bldP spid="17" grpId="0" bldLvl="0" animBg="1"/>
      <p:bldP spid="28" grpId="0" bldLvl="0" animBg="1"/>
      <p:bldP spid="31" grpId="0"/>
      <p:bldP spid="31" grpId="1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（一）生活助手：让日常更便捷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6348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三、感知与识别类AI 的应用场景：生活与教育的“全能助手”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91928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615" y="279177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946083"/>
            <a:ext cx="453453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你见过能“看懂”垃圾的智能垃圾桶吗？投放时，摄像头识别垃圾类型，自动打开对应投放口；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对着智能电视说“我想看《流浪地球》”，它立刻播放 —— 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这就是感知与识别类AI 的日常应用！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295390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04635" y="19243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61150" y="27968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04635" y="2875280"/>
            <a:ext cx="463613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智能家居：借视觉与语音识别实现联动控制，如扫地机避障、音箱调温；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智能安防：通过图像识别陌生人或人脸，实时告警或自动开锁；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便捷生活：应用AI图像识别与语音交互，实现自助结算和智能提醒；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无人驾驶：融合视觉、雷达与听觉多模态感知，支撑行车决策。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如果让你设计一个智能助手，你希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望它能帮你做什么？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（三）能聊天的“贴心小帮手”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275" y="1657350"/>
            <a:ext cx="3600450" cy="5021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（四）医生的“超级大脑助理”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287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现在有些医院里，医生看病时会有一个“数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字小助手”，能快速分析病历、对比成千上万的病例，帮医生找到最佳治疗方案。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745"/>
            <a:ext cx="54190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434455" y="2936240"/>
            <a:ext cx="503364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癌症诊断助手：上海某医院的医疗AI 影像诊断系统，能在几秒钟内分析患者的CT 影像，找出早期肺癌的微小结节，效率比人工提高很多。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健康管理小管家：老年人佩戴的智能手表，通过分析心率、睡眠数据，发现异常会自动提醒“该吃药啦”“该休息啦”，就像一个24 小时在线的家庭医生。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如果智能体看病这么准，还需要医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生吗？为什么？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（四）医生的“超级大脑助理”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https://photo-static-api.fotomore.com/creative/vcg/400/new/VCG41N1472259693.jpg?uid=386&amp;timestamp=1758531262&amp;sign=2e23f117ac9b4caa1bfe5a2bd1c6904a" descr="24小时即时医疗，多亏了人工智能"/>
          <p:cNvPicPr>
            <a:picLocks noChangeAspect="1"/>
          </p:cNvPicPr>
          <p:nvPr/>
        </p:nvPicPr>
        <p:blipFill>
          <a:blip r:embed="rId2"/>
          <a:srcRect l="27143" r="27143"/>
          <a:stretch>
            <a:fillRect/>
          </a:stretch>
        </p:blipFill>
        <p:spPr>
          <a:xfrm>
            <a:off x="803275" y="1657350"/>
            <a:ext cx="3600450" cy="5021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（五）工厂里的“智能指挥官”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287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汽车工厂的机械臂举着几十公斤的汽车零件，像跳华尔兹一样精准焊接；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在现代化的黑灯工厂里，没有工人大声指挥，机器自己就能“商量”着干活，从生产到打包它们都能自己搞定！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745"/>
            <a:ext cx="54190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434455" y="2936240"/>
            <a:ext cx="503364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焊接机器人：智能焊接，0.1秒响应，0.1mm精度，AI自动调参。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搬运机器人：人形搬运机器人，融合前沿技术，自主导航协同作业。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096000" y="2409825"/>
            <a:ext cx="465391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如果你是工厂的“智能指挥官”，你会怎么让机器们配合得更默契？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（五）工厂里的“智能指挥官”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329815"/>
            <a:ext cx="3695700" cy="23425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100" y="2329815"/>
            <a:ext cx="1956435" cy="3664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（六）会“长大”的智能新家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287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夏天晚上回家后，家里的空调自动调到25℃，灯自动亮起暖光；睡觉时，窗帘自动拉上，安防系统悄悄启动——这就是智能体打造的“会思考的家”。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745"/>
            <a:ext cx="54190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434455" y="2936240"/>
            <a:ext cx="503364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个性化舒适家：智能家居联动，自动唤醒、拉开窗帘并播报天气，语音指令启离家模式。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安全小卫士：监测到老人异常跌倒，系统自动报警并通知家人，社区及时上门援助。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你希望未来的智能家还能有哪些“神奇功能”？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（六）会“长大”的智能新家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00" y="2189480"/>
            <a:ext cx="3818255" cy="37744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（七）陪你学习的“数字老师”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287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不会做数学题？智能辅导系统会一步一步教你，就像有个私人家教；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想当飞行员？不用真的开飞机，模拟训练系统能让你在计算机上体验驾驶波音737 的感觉！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745"/>
            <a:ext cx="54190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434455" y="2936240"/>
            <a:ext cx="503364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模拟训练神器：某航空学校的飞行员模拟器，通过智能体创建暴雨、雷电等各种极端天气场景，学员在安全的环境中就能练习应对突发情况，就像玩电子游戏。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智能语音助手：中职生小林用豆包学英语口语，打开“打电话”功能，只要说“豆包，你可以和我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英语对话吗”，豆包就能秒变英语助教，还能提供发音小技巧，比字典好用百倍。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6417945" y="2409825"/>
            <a:ext cx="4331970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如果让你设计一个智能学习伙伴，你希望它具备什么特殊技能？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（七）陪你学习的“数字老师”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https://photo-static-api.fotomore.com/creative/vcg/400/new/VCG41N2167779645.jpg?uid=386&amp;timestamp=1758532572&amp;sign=675b641c2354ba648f7ad804480a0d8a" descr="全球概念、各省在线学习、媒体教育、培养成功技能、教育平等无国界"/>
          <p:cNvPicPr>
            <a:picLocks noChangeAspect="1"/>
          </p:cNvPicPr>
          <p:nvPr/>
        </p:nvPicPr>
        <p:blipFill>
          <a:blip r:embed="rId2"/>
          <a:srcRect l="4719" r="4719"/>
          <a:stretch>
            <a:fillRect/>
          </a:stretch>
        </p:blipFill>
        <p:spPr>
          <a:xfrm>
            <a:off x="409575" y="2037715"/>
            <a:ext cx="5687060" cy="4184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82815" y="390453"/>
            <a:ext cx="648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四、智能体常用开发工具及开发技巧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5943600" y="331279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任意多边形: 形状 3085"/>
          <p:cNvSpPr/>
          <p:nvPr>
            <p:custDataLst>
              <p:tags r:id="rId2"/>
            </p:custDataLst>
          </p:nvPr>
        </p:nvSpPr>
        <p:spPr>
          <a:xfrm>
            <a:off x="8071485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174115" y="3747135"/>
            <a:ext cx="4325620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字节跳动公司推出的新一代AI 智能体和应用开发平台。借助扣子提供的可视化设计与编排工具，你可以通过零代码或低代码的方式，快速搭建出基于大模型的各类智能体，满足个性化需求、实现商业价值。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227445" y="3747135"/>
            <a:ext cx="482028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百度推出的基于文心大模型的智能体（Agent）平台，支持广大开发者根据自身行业领域、应用场景，选取不同类型的开发方式，打造大模型时代的产品能力。开发者可以通过prompt编排的方式低成本开发智能体（Agent），同时提供流量分发路径，完成商业闭环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174115" y="308356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COZE 扣子平台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574155" y="306324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百度文心智能体平台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7"/>
            </p:custDataLst>
          </p:nvPr>
        </p:nvSpPr>
        <p:spPr>
          <a:xfrm>
            <a:off x="2672080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（一）常用智能体开发工具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s://photo-static-api.fotomore.com/creative/vcg/400/new/VCG41N1437265885.jpg?uid=386&amp;timestamp=1758263829&amp;sign=e20f6e7fbd0e888e33a7813f58a0f9cf" descr="手机应用智能家居技术接口、增强现实、物联网、物联网现代厨房室内设计、女性手持遥控装置"/>
          <p:cNvPicPr>
            <a:picLocks noChangeAspect="1"/>
          </p:cNvPicPr>
          <p:nvPr/>
        </p:nvPicPr>
        <p:blipFill rotWithShape="1">
          <a:blip r:embed="rId1"/>
          <a:srcRect l="18933" r="18933"/>
          <a:stretch>
            <a:fillRect/>
          </a:stretch>
        </p:blipFill>
        <p:spPr>
          <a:xfrm>
            <a:off x="497840" y="1936115"/>
            <a:ext cx="4484370" cy="4058285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如果设计“智能厨房助手”，你希望它具备哪些能力?（提示：图像识别食材新鲜度？语音识别烹饪指令？）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（一）生活助手：让日常更便捷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6348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三、感知与识别类AI 的应用场景：生活与教育的“全能助手”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6064885" y="358584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任意多边形: 形状 3085"/>
          <p:cNvSpPr/>
          <p:nvPr>
            <p:custDataLst>
              <p:tags r:id="rId2"/>
            </p:custDataLst>
          </p:nvPr>
        </p:nvSpPr>
        <p:spPr>
          <a:xfrm>
            <a:off x="8192770" y="192214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91540" y="4020185"/>
            <a:ext cx="4864100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腾讯公司推出的基于腾讯混元大模型的智能体创作与分发平台，支持低代码或无代码开发，用户可轻松创建和部署智能体，实现聊天对话、内容创作、图像生成等功能。平台提供丰富的预集成插件和知识库资源，工作流模式下用户可通过图形化界面拖放组件来设计工作流程，还支持智能体一键分发到腾讯的多个平台和渠道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282690" y="4020185"/>
            <a:ext cx="498157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Dify 是一个用于构建AI 应用程序的开源平台， 融合了后端即服务（Backend as Service）和LLMOps理念，支持多种大型语言模型如Claude3、OpenAI等，并与多个模型供应商合作，确保开发者能根据需求选择最适合的模型。Dify通过提供强大的数据集管理功能、可视化Prompt编排以及应用运营工具，大大降低了AI 应用开发的复杂度。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295400" y="335661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腾讯元器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695440" y="333629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Dify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7"/>
            </p:custDataLst>
          </p:nvPr>
        </p:nvSpPr>
        <p:spPr>
          <a:xfrm>
            <a:off x="2793365" y="192214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48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四、智能体常用开发工具及开发技巧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（一）常用智能体开发工具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1282815" y="390453"/>
            <a:ext cx="648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四、智能体常用开发工具及开发技巧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25550" y="1083310"/>
            <a:ext cx="808736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（二）智能体开发技巧：以COZE 开发智能体功能为例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68545" y="1631315"/>
            <a:ext cx="2456180" cy="2568230"/>
            <a:chOff x="1801" y="3800"/>
            <a:chExt cx="4406" cy="4607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1801" y="3800"/>
              <a:ext cx="4406" cy="4406"/>
              <a:chOff x="1754" y="4134"/>
              <a:chExt cx="4406" cy="4406"/>
            </a:xfrm>
          </p:grpSpPr>
          <p:pic>
            <p:nvPicPr>
              <p:cNvPr id="15" name="图片 14" descr="&amp;pky8929900521_sjzg_VCG41500175136&amp;"/>
              <p:cNvPicPr>
                <a:picLocks noChangeAspect="1"/>
              </p:cNvPicPr>
              <p:nvPr/>
            </p:nvPicPr>
            <p:blipFill>
              <a:blip r:embed="rId1"/>
              <a:srcRect l="8850" r="24505"/>
              <a:stretch>
                <a:fillRect/>
              </a:stretch>
            </p:blipFill>
            <p:spPr>
              <a:xfrm>
                <a:off x="1754" y="4134"/>
                <a:ext cx="4406" cy="4406"/>
              </a:xfrm>
              <a:prstGeom prst="ellipse">
                <a:avLst/>
              </a:prstGeom>
            </p:spPr>
          </p:pic>
          <p:sp>
            <p:nvSpPr>
              <p:cNvPr id="16" name="椭圆 15"/>
              <p:cNvSpPr/>
              <p:nvPr/>
            </p:nvSpPr>
            <p:spPr>
              <a:xfrm>
                <a:off x="1754" y="4134"/>
                <a:ext cx="4406" cy="4406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85000"/>
                    </a:srgbClr>
                  </a:gs>
                  <a:gs pos="100000">
                    <a:srgbClr val="9270E3">
                      <a:alpha val="50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183" y="4599"/>
              <a:ext cx="3648" cy="3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44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charset="-122"/>
                  <a:ea typeface="优设标题黑" panose="00000500000000000000" charset="-122"/>
                  <a:cs typeface="思源黑体 CN Medium" panose="020B0600000000000000" pitchFamily="34" charset="-122"/>
                  <a:sym typeface="+mn-ea"/>
                </a:rPr>
                <a:t>智能体开发技巧</a:t>
              </a:r>
              <a:endParaRPr lang="zh-CN" altLang="en-US" sz="4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charset="-122"/>
                <a:ea typeface="优设标题黑" panose="00000500000000000000" charset="-122"/>
                <a:cs typeface="思源黑体 CN Medium" panose="020B0600000000000000" pitchFamily="34" charset="-122"/>
                <a:sym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05885" y="1040765"/>
            <a:ext cx="4386580" cy="3935730"/>
            <a:chOff x="6151" y="1639"/>
            <a:chExt cx="6908" cy="6198"/>
          </a:xfrm>
        </p:grpSpPr>
        <p:sp>
          <p:nvSpPr>
            <p:cNvPr id="18" name="椭圆 17"/>
            <p:cNvSpPr/>
            <p:nvPr/>
          </p:nvSpPr>
          <p:spPr>
            <a:xfrm>
              <a:off x="6737" y="1639"/>
              <a:ext cx="5728" cy="572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8000"/>
                      <a:lumOff val="92000"/>
                      <a:alpha val="0"/>
                    </a:schemeClr>
                  </a:gs>
                  <a:gs pos="53000">
                    <a:srgbClr val="8FB5D8">
                      <a:alpha val="100000"/>
                    </a:srgbClr>
                  </a:gs>
                  <a:gs pos="100000">
                    <a:schemeClr val="accent5">
                      <a:lumMod val="7500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6EFCFE">
                          <a:alpha val="85000"/>
                        </a:srgbClr>
                      </a:gs>
                      <a:gs pos="100000">
                        <a:srgbClr val="9270E3">
                          <a:alpha val="50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2095" y="3611"/>
              <a:ext cx="964" cy="964"/>
              <a:chOff x="2501" y="3373"/>
              <a:chExt cx="1320" cy="132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501" y="3373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22" name="图片 21" descr="31393935333436333b31393936333833373bcfdfd0d4cafdbeddcdbc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55" y="3727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9123" y="6873"/>
              <a:ext cx="964" cy="964"/>
              <a:chOff x="7304" y="5344"/>
              <a:chExt cx="1320" cy="132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304" y="5344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28" name="图片 27" descr="343435383135323b333635393131353bcec4b5b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58" y="5698"/>
                <a:ext cx="613" cy="613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11356" y="5842"/>
              <a:ext cx="964" cy="964"/>
              <a:chOff x="6248" y="8002"/>
              <a:chExt cx="1320" cy="132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248" y="8002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3" name="图片 32" descr="32303231353833363b32303234383732313bcdbcc6acb5e3bbf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02" y="8356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6858" y="5842"/>
              <a:ext cx="964" cy="964"/>
              <a:chOff x="6248" y="8002"/>
              <a:chExt cx="1320" cy="132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248" y="8002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6" name="图片 35" descr="32303231353833363b32303234383732313bcdbcc6acb5e3bbf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02" y="8356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7" name="组合 36"/>
            <p:cNvGrpSpPr/>
            <p:nvPr/>
          </p:nvGrpSpPr>
          <p:grpSpPr>
            <a:xfrm>
              <a:off x="6151" y="3611"/>
              <a:ext cx="964" cy="964"/>
              <a:chOff x="2501" y="3373"/>
              <a:chExt cx="1320" cy="132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501" y="3373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9" name="图片 38" descr="31393935333436333b31393936333833373bcfdfd0d4cafdbeddcdbc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55" y="3727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</p:grpSp>
      <p:grpSp>
        <p:nvGrpSpPr>
          <p:cNvPr id="40" name="组合 39"/>
          <p:cNvGrpSpPr/>
          <p:nvPr/>
        </p:nvGrpSpPr>
        <p:grpSpPr>
          <a:xfrm>
            <a:off x="8444865" y="2292985"/>
            <a:ext cx="3248025" cy="1046480"/>
            <a:chOff x="11239" y="2854"/>
            <a:chExt cx="5115" cy="1648"/>
          </a:xfrm>
        </p:grpSpPr>
        <p:sp>
          <p:nvSpPr>
            <p:cNvPr id="41" name="文本框 40"/>
            <p:cNvSpPr txBox="1"/>
            <p:nvPr/>
          </p:nvSpPr>
          <p:spPr>
            <a:xfrm>
              <a:off x="11239" y="2854"/>
              <a:ext cx="395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 记忆</a:t>
              </a: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239" y="3351"/>
              <a:ext cx="5115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记忆能力为模型提供可以反复调用的长期记忆，让回复更加个性化。</a:t>
              </a:r>
              <a:endPara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991475" y="3709670"/>
            <a:ext cx="3248025" cy="1366520"/>
            <a:chOff x="11239" y="2854"/>
            <a:chExt cx="5115" cy="2152"/>
          </a:xfrm>
        </p:grpSpPr>
        <p:sp>
          <p:nvSpPr>
            <p:cNvPr id="50" name="文本框 49"/>
            <p:cNvSpPr txBox="1"/>
            <p:nvPr/>
          </p:nvSpPr>
          <p:spPr>
            <a:xfrm>
              <a:off x="11239" y="2854"/>
              <a:ext cx="489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 知识库</a:t>
              </a:r>
              <a:endParaRPr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1239" y="3351"/>
              <a:ext cx="5115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</a:rPr>
                <a:t>提供了简单易用的方式来存储和管理外部数据，让智能体可以与指定的数据进行交互。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289743" y="5147945"/>
            <a:ext cx="4100830" cy="1046480"/>
            <a:chOff x="10791" y="2854"/>
            <a:chExt cx="6458" cy="1648"/>
          </a:xfrm>
        </p:grpSpPr>
        <p:sp>
          <p:nvSpPr>
            <p:cNvPr id="56" name="文本框 55"/>
            <p:cNvSpPr txBox="1"/>
            <p:nvPr/>
          </p:nvSpPr>
          <p:spPr>
            <a:xfrm>
              <a:off x="11944" y="2854"/>
              <a:ext cx="505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3. 插件</a:t>
              </a: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0791" y="3351"/>
              <a:ext cx="6458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插件是一个工具集，一个插件内可以包含一个或多个工具（API）。</a:t>
              </a:r>
              <a:endPara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48055" y="3709670"/>
            <a:ext cx="3248025" cy="1046480"/>
            <a:chOff x="11239" y="2854"/>
            <a:chExt cx="5115" cy="1648"/>
          </a:xfrm>
        </p:grpSpPr>
        <p:sp>
          <p:nvSpPr>
            <p:cNvPr id="62" name="文本框 61"/>
            <p:cNvSpPr txBox="1"/>
            <p:nvPr/>
          </p:nvSpPr>
          <p:spPr>
            <a:xfrm>
              <a:off x="12648" y="2854"/>
              <a:ext cx="370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>
                <a:buClrTx/>
                <a:buSzTx/>
                <a:buFontTx/>
              </a:pPr>
              <a:r>
                <a:rPr sz="2000" b="1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2. 模型选择</a:t>
              </a:r>
              <a:endParaRPr sz="20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1239" y="3351"/>
              <a:ext cx="5115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平台提供多款模型供你选择，支持根据业务场景调整模型参数。</a:t>
              </a:r>
              <a:endPara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136650" y="2292985"/>
            <a:ext cx="2616835" cy="1125855"/>
            <a:chOff x="12233" y="2854"/>
            <a:chExt cx="4121" cy="1773"/>
          </a:xfrm>
        </p:grpSpPr>
        <p:sp>
          <p:nvSpPr>
            <p:cNvPr id="66" name="文本框 65"/>
            <p:cNvSpPr txBox="1"/>
            <p:nvPr/>
          </p:nvSpPr>
          <p:spPr>
            <a:xfrm>
              <a:off x="12233" y="2854"/>
              <a:ext cx="41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>
                <a:buClrTx/>
                <a:buSzTx/>
                <a:buFontTx/>
              </a:pPr>
              <a:r>
                <a:rPr lang="zh-CN" altLang="en-US"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1. 提示词</a:t>
              </a: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3121" y="3351"/>
              <a:ext cx="3233" cy="1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</a:pPr>
              <a:r>
                <a: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（1）提示词技巧</a:t>
              </a: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>
                <a:lnSpc>
                  <a:spcPct val="130000"/>
                </a:lnSpc>
              </a:pPr>
              <a:r>
                <a:rPr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（2）关键词</a:t>
              </a:r>
              <a:endParaRPr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P spid="14" grpId="0"/>
      <p:bldP spid="29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2815" y="390453"/>
            <a:ext cx="648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四、智能体常用开发工具及开发技巧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25550" y="1083310"/>
            <a:ext cx="808736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（二）智能体开发技巧：以COZE 开发智能体功能为例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6" name="任意多边形 35"/>
          <p:cNvSpPr/>
          <p:nvPr>
            <p:custDataLst>
              <p:tags r:id="rId1"/>
            </p:custDataLst>
          </p:nvPr>
        </p:nvSpPr>
        <p:spPr>
          <a:xfrm>
            <a:off x="1456055" y="3973830"/>
            <a:ext cx="7874635" cy="2769235"/>
          </a:xfrm>
          <a:custGeom>
            <a:avLst/>
            <a:gdLst>
              <a:gd name="connsiteX0" fmla="*/ 0 w 4365"/>
              <a:gd name="connsiteY0" fmla="*/ 1605 h 1604"/>
              <a:gd name="connsiteX1" fmla="*/ 4365 w 4365"/>
              <a:gd name="connsiteY1" fmla="*/ 170 h 1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65" h="1605">
                <a:moveTo>
                  <a:pt x="0" y="1605"/>
                </a:moveTo>
                <a:cubicBezTo>
                  <a:pt x="56" y="1389"/>
                  <a:pt x="1554" y="-581"/>
                  <a:pt x="4365" y="170"/>
                </a:cubicBezTo>
              </a:path>
            </a:pathLst>
          </a:custGeom>
          <a:noFill/>
          <a:ln w="25400">
            <a:gradFill>
              <a:gsLst>
                <a:gs pos="0">
                  <a:schemeClr val="accent1"/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lin ang="5400000" scaled="0"/>
            </a:gradFill>
            <a:headEnd type="none" w="med" len="med"/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solidFill>
                  <a:schemeClr val="lt1">
                    <a:lumMod val="50000"/>
                  </a:schemeClr>
                </a:solidFill>
              </a:rPr>
              <a:t>       </a:t>
            </a:r>
            <a:endParaRPr lang="en-US" altLang="zh-CN">
              <a:solidFill>
                <a:schemeClr val="lt1">
                  <a:lumMod val="50000"/>
                </a:schemeClr>
              </a:solidFill>
            </a:endParaRPr>
          </a:p>
        </p:txBody>
      </p:sp>
      <p:sp useBgFill="1">
        <p:nvSpPr>
          <p:cNvPr id="43" name="椭圆 42"/>
          <p:cNvSpPr/>
          <p:nvPr>
            <p:custDataLst>
              <p:tags r:id="rId2"/>
            </p:custDataLst>
          </p:nvPr>
        </p:nvSpPr>
        <p:spPr>
          <a:xfrm>
            <a:off x="1420495" y="6517005"/>
            <a:ext cx="226060" cy="226060"/>
          </a:xfrm>
          <a:prstGeom prst="ellipse">
            <a:avLst/>
          </a:prstGeom>
          <a:ln w="34925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椭圆 4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610485" y="5071110"/>
            <a:ext cx="482400" cy="482400"/>
          </a:xfrm>
          <a:prstGeom prst="ellipse">
            <a:avLst/>
          </a:prstGeom>
          <a:gradFill>
            <a:gsLst>
              <a:gs pos="2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p>
            <a:pPr algn="ctr"/>
            <a:r>
              <a:rPr lang="en-US" altLang="zh-CN" b="1">
                <a:solidFill>
                  <a:srgbClr val="FFFFFF"/>
                </a:solidFill>
              </a:rPr>
              <a:t>①</a:t>
            </a:r>
            <a:endParaRPr lang="en-US" altLang="zh-CN" b="1">
              <a:solidFill>
                <a:srgbClr val="FFFFFF"/>
              </a:solidFill>
            </a:endParaRPr>
          </a:p>
        </p:txBody>
      </p:sp>
      <p:sp>
        <p:nvSpPr>
          <p:cNvPr id="45" name="椭圆 4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4658995" y="3942715"/>
            <a:ext cx="540000" cy="540000"/>
          </a:xfrm>
          <a:prstGeom prst="ellipse">
            <a:avLst/>
          </a:prstGeom>
          <a:gradFill>
            <a:gsLst>
              <a:gs pos="2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sym typeface="+mn-ea"/>
              </a:rPr>
              <a:t>②</a:t>
            </a:r>
            <a:endParaRPr lang="en-US" altLang="zh-CN" sz="2000" b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46" name="椭圆 45"/>
          <p:cNvSpPr/>
          <p:nvPr>
            <p:custDataLst>
              <p:tags r:id="rId5"/>
            </p:custDataLst>
          </p:nvPr>
        </p:nvSpPr>
        <p:spPr>
          <a:xfrm>
            <a:off x="7038975" y="3648075"/>
            <a:ext cx="645795" cy="645795"/>
          </a:xfrm>
          <a:prstGeom prst="ellipse">
            <a:avLst/>
          </a:prstGeom>
          <a:gradFill>
            <a:gsLst>
              <a:gs pos="2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outerShdw blurRad="508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sym typeface="+mn-ea"/>
              </a:rPr>
              <a:t>③</a:t>
            </a:r>
            <a:endParaRPr lang="en-US" altLang="zh-CN" sz="2000" b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47" name="椭圆 46"/>
          <p:cNvSpPr/>
          <p:nvPr>
            <p:custDataLst>
              <p:tags r:id="rId6"/>
            </p:custDataLst>
          </p:nvPr>
        </p:nvSpPr>
        <p:spPr>
          <a:xfrm>
            <a:off x="9579610" y="3933825"/>
            <a:ext cx="1527175" cy="1527175"/>
          </a:xfrm>
          <a:prstGeom prst="ellipse">
            <a:avLst/>
          </a:prstGeom>
          <a:gradFill>
            <a:gsLst>
              <a:gs pos="27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  <a:effectLst>
            <a:outerShdw blurRad="635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>
                <a:solidFill>
                  <a:srgbClr val="FFFFFF"/>
                </a:solidFill>
                <a:sym typeface="+mn-ea"/>
              </a:rPr>
              <a:t>提示词技巧</a:t>
            </a:r>
            <a:endParaRPr lang="zh-CN" altLang="en-US" sz="2400" b="1">
              <a:solidFill>
                <a:srgbClr val="FFFFFF"/>
              </a:solidFill>
              <a:sym typeface="+mn-ea"/>
            </a:endParaRPr>
          </a:p>
        </p:txBody>
      </p:sp>
      <p:sp>
        <p:nvSpPr>
          <p:cNvPr id="48" name="椭圆 47"/>
          <p:cNvSpPr/>
          <p:nvPr>
            <p:custDataLst>
              <p:tags r:id="rId7"/>
            </p:custDataLst>
          </p:nvPr>
        </p:nvSpPr>
        <p:spPr>
          <a:xfrm>
            <a:off x="9444990" y="3799205"/>
            <a:ext cx="1796415" cy="1796415"/>
          </a:xfrm>
          <a:prstGeom prst="ellipse">
            <a:avLst/>
          </a:prstGeom>
          <a:noFill/>
          <a:ln>
            <a:gradFill>
              <a:gsLst>
                <a:gs pos="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5400000" scaled="1"/>
            </a:gradFill>
          </a:ln>
          <a:effectLst>
            <a:outerShdw blurRad="38100"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9" name="正文"/>
          <p:cNvSpPr txBox="1"/>
          <p:nvPr>
            <p:custDataLst>
              <p:tags r:id="rId8"/>
            </p:custDataLst>
          </p:nvPr>
        </p:nvSpPr>
        <p:spPr>
          <a:xfrm>
            <a:off x="6550025" y="2425065"/>
            <a:ext cx="3147695" cy="100076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还需注意使用上下文、避免歧义、及时反馈和迭代、参考优秀示例、遵守伦理和法律标准等技巧或注意事项。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0" name="标题"/>
          <p:cNvSpPr txBox="1"/>
          <p:nvPr>
            <p:custDataLst>
              <p:tags r:id="rId9"/>
            </p:custDataLst>
          </p:nvPr>
        </p:nvSpPr>
        <p:spPr>
          <a:xfrm>
            <a:off x="6550025" y="2033905"/>
            <a:ext cx="2199640" cy="368300"/>
          </a:xfrm>
          <a:prstGeom prst="rect">
            <a:avLst/>
          </a:prstGeom>
          <a:noFill/>
        </p:spPr>
        <p:txBody>
          <a:bodyPr wrap="square" lIns="90170" tIns="46990" rIns="90170" bIns="0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 b="1" dirty="0">
                <a:solidFill>
                  <a:schemeClr val="accent1"/>
                </a:solidFill>
                <a:uFillTx/>
                <a:latin typeface="+mn-ea"/>
                <a:sym typeface="+mn-ea"/>
              </a:rPr>
              <a:t>其他</a:t>
            </a:r>
            <a:endParaRPr lang="zh-CN" altLang="en-US" sz="2000" b="1" dirty="0">
              <a:solidFill>
                <a:schemeClr val="accent1"/>
              </a:solidFill>
              <a:uFillTx/>
              <a:latin typeface="+mn-ea"/>
              <a:sym typeface="+mn-ea"/>
            </a:endParaRPr>
          </a:p>
        </p:txBody>
      </p:sp>
      <p:sp>
        <p:nvSpPr>
          <p:cNvPr id="51" name="正文"/>
          <p:cNvSpPr txBox="1"/>
          <p:nvPr>
            <p:custDataLst>
              <p:tags r:id="rId10"/>
            </p:custDataLst>
          </p:nvPr>
        </p:nvSpPr>
        <p:spPr>
          <a:xfrm>
            <a:off x="3742690" y="2740025"/>
            <a:ext cx="2199640" cy="100076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提示词应该简洁而具体，直接指向需要执行的任务。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标题"/>
          <p:cNvSpPr txBox="1"/>
          <p:nvPr>
            <p:custDataLst>
              <p:tags r:id="rId11"/>
            </p:custDataLst>
          </p:nvPr>
        </p:nvSpPr>
        <p:spPr>
          <a:xfrm>
            <a:off x="3742690" y="2348865"/>
            <a:ext cx="2199640" cy="368300"/>
          </a:xfrm>
          <a:prstGeom prst="rect">
            <a:avLst/>
          </a:prstGeom>
          <a:noFill/>
        </p:spPr>
        <p:txBody>
          <a:bodyPr wrap="square" lIns="90170" tIns="46990" rIns="90170" bIns="0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 b="1" dirty="0">
                <a:solidFill>
                  <a:schemeClr val="accent1"/>
                </a:solidFill>
                <a:uFillTx/>
                <a:latin typeface="+mn-ea"/>
                <a:sym typeface="+mn-ea"/>
              </a:rPr>
              <a:t>简洁而具体</a:t>
            </a:r>
            <a:endParaRPr lang="zh-CN" altLang="en-US" sz="2000" b="1" dirty="0">
              <a:solidFill>
                <a:schemeClr val="accent1"/>
              </a:solidFill>
              <a:uFillTx/>
              <a:latin typeface="+mn-ea"/>
              <a:sym typeface="+mn-ea"/>
            </a:endParaRPr>
          </a:p>
        </p:txBody>
      </p:sp>
      <p:sp>
        <p:nvSpPr>
          <p:cNvPr id="53" name="正文"/>
          <p:cNvSpPr txBox="1"/>
          <p:nvPr>
            <p:custDataLst>
              <p:tags r:id="rId12"/>
            </p:custDataLst>
          </p:nvPr>
        </p:nvSpPr>
        <p:spPr>
          <a:xfrm>
            <a:off x="812165" y="3894455"/>
            <a:ext cx="2576830" cy="1000760"/>
          </a:xfrm>
          <a:prstGeom prst="rect">
            <a:avLst/>
          </a:prstGeom>
          <a:noFill/>
        </p:spPr>
        <p:txBody>
          <a:bodyPr wrap="square" lIns="90170" tIns="46990" rIns="90170" bIns="46990" rtlCol="0" anchor="t" anchorCtr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在编写提示词之前，首先要明确智能体或大模型节点的目标和任务，这涉及对智能体预期行为的深入理解。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4" name="标题"/>
          <p:cNvSpPr txBox="1"/>
          <p:nvPr>
            <p:custDataLst>
              <p:tags r:id="rId13"/>
            </p:custDataLst>
          </p:nvPr>
        </p:nvSpPr>
        <p:spPr>
          <a:xfrm>
            <a:off x="1189355" y="3503295"/>
            <a:ext cx="2199640" cy="368300"/>
          </a:xfrm>
          <a:prstGeom prst="rect">
            <a:avLst/>
          </a:prstGeom>
          <a:noFill/>
        </p:spPr>
        <p:txBody>
          <a:bodyPr wrap="square" lIns="90170" tIns="46990" rIns="90170" bIns="0" rtlCol="0" anchor="ctr" anchorCtr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2000" b="1" dirty="0">
                <a:solidFill>
                  <a:schemeClr val="accent1"/>
                </a:solidFill>
                <a:uFillTx/>
                <a:latin typeface="+mn-ea"/>
                <a:sym typeface="+mn-ea"/>
              </a:rPr>
              <a:t>明确目标和任务</a:t>
            </a:r>
            <a:endParaRPr lang="zh-CN" altLang="en-US" sz="2000" b="1" dirty="0">
              <a:solidFill>
                <a:schemeClr val="accent1"/>
              </a:solidFill>
              <a:uFillTx/>
              <a:latin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2815" y="390453"/>
            <a:ext cx="648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四、智能体常用开发工具及开发技巧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25550" y="1083310"/>
            <a:ext cx="808736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（二）智能体开发技巧：以COZE 开发智能体功能为例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1970" y="1877060"/>
            <a:ext cx="6067425" cy="4572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282815" y="390453"/>
            <a:ext cx="6482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四、智能体常用开发工具及开发技巧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25550" y="1083310"/>
            <a:ext cx="808736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（二）智能体开发技巧：以COZE 开发智能体功能为例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010" y="1863725"/>
            <a:ext cx="5981700" cy="2028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545" y="4056380"/>
            <a:ext cx="5895975" cy="24765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341245" y="5486400"/>
            <a:ext cx="3248025" cy="1046480"/>
            <a:chOff x="11239" y="2854"/>
            <a:chExt cx="5115" cy="1648"/>
          </a:xfrm>
        </p:grpSpPr>
        <p:sp>
          <p:nvSpPr>
            <p:cNvPr id="41" name="文本框 40"/>
            <p:cNvSpPr txBox="1"/>
            <p:nvPr/>
          </p:nvSpPr>
          <p:spPr>
            <a:xfrm>
              <a:off x="11239" y="2854"/>
              <a:ext cx="395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5. 记忆</a:t>
              </a: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239" y="3351"/>
              <a:ext cx="5115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记忆能力为模型提供可以反复调用的长期记忆，让回复更加个性化。</a:t>
              </a:r>
              <a:endParaRPr lang="en-US" altLang="zh-CN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244715" y="1863725"/>
            <a:ext cx="3512820" cy="1366520"/>
            <a:chOff x="11239" y="2854"/>
            <a:chExt cx="5115" cy="2152"/>
          </a:xfrm>
        </p:grpSpPr>
        <p:sp>
          <p:nvSpPr>
            <p:cNvPr id="50" name="文本框 49"/>
            <p:cNvSpPr txBox="1"/>
            <p:nvPr/>
          </p:nvSpPr>
          <p:spPr>
            <a:xfrm>
              <a:off x="11239" y="2854"/>
              <a:ext cx="489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4. 知识库</a:t>
              </a:r>
              <a:endParaRPr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1239" y="3351"/>
              <a:ext cx="5115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latin typeface="微软雅黑" panose="020B0503020204020204" charset="-122"/>
                  <a:ea typeface="微软雅黑" panose="020B0503020204020204" charset="-122"/>
                </a:rPr>
                <a:t>提供了简单易用的方式来存储和管理外部数据，让智能体可以与指定的数据进行交互。</a:t>
              </a:r>
              <a:endParaRPr lang="zh-CN" altLang="en-US" sz="16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82815" y="390453"/>
            <a:ext cx="969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五、COZE 平台创建智能体实训：人人可造的智能时代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700" y="1390015"/>
            <a:ext cx="9571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扣子平台的核心优势有以下三种：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472940" y="5733415"/>
            <a:ext cx="6208395" cy="5441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支持语音对话、图文生成、视频解读等复合形态。例如，旅行社可以创建能通过查看照片推荐路线的导游智能体，自动生成带景点视频的攻略。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472623" y="513207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/>
                </a:solidFill>
                <a:latin typeface="+mn-ea"/>
                <a:cs typeface="+mn-ea"/>
              </a:rPr>
              <a:t>多模态交互</a:t>
            </a:r>
            <a:endParaRPr lang="zh-CN" altLang="en-US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82148" y="2557145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直接拖拽“语音识别”“知识库”“API 接口”等模块。例如，奶茶店主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将产品手册导入知识库并接入接单系统，20 分钟做出点单机器人。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472623" y="196342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可视化组装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472623" y="4145280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提供教育/ 电商/ 医疗等50+ 场景模板，例如，教师选用“作业批改模板”，上传历年试题即可生成AI 助教。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472623" y="354774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预置行业模板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任意多边形: 形状 26"/>
          <p:cNvSpPr/>
          <p:nvPr>
            <p:custDataLst>
              <p:tags r:id="rId7"/>
            </p:custDataLst>
          </p:nvPr>
        </p:nvSpPr>
        <p:spPr>
          <a:xfrm>
            <a:off x="425768" y="2235835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3273108" y="4017010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2711133" y="2562225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2711133" y="5471160"/>
            <a:ext cx="607695" cy="607695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37000">
                  <a:srgbClr val="FFFFFF"/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425768" y="3233420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（一）零代码造智能体：像搭积木一样简单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4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273810"/>
            <a:ext cx="37909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（二）扣子平台实战案例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45" name="矩形: 圆角 44"/>
          <p:cNvSpPr/>
          <p:nvPr>
            <p:custDataLst>
              <p:tags r:id="rId1"/>
            </p:custDataLst>
          </p:nvPr>
        </p:nvSpPr>
        <p:spPr>
          <a:xfrm>
            <a:off x="3504565" y="2893060"/>
            <a:ext cx="1573530" cy="142811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p>
            <a:r>
              <a:rPr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步骤1：</a:t>
            </a:r>
            <a:r>
              <a:rPr lang="en-US" altLang="zh-CN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登录扣子平台打开浏览器</a:t>
            </a:r>
            <a:r>
              <a:rPr lang="zh-CN" altLang="en-US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，在地址栏输入扣子网址，单击登录扣子网址。</a:t>
            </a:r>
            <a:endParaRPr lang="zh-CN" altLang="en-US" sz="1600" spc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矩形: 圆角 49"/>
          <p:cNvSpPr/>
          <p:nvPr>
            <p:custDataLst>
              <p:tags r:id="rId2"/>
            </p:custDataLst>
          </p:nvPr>
        </p:nvSpPr>
        <p:spPr>
          <a:xfrm>
            <a:off x="5989320" y="1492250"/>
            <a:ext cx="2145030" cy="169799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p>
            <a:r>
              <a:rPr lang="en-US" altLang="zh-CN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</a:t>
            </a:r>
            <a:r>
              <a:rPr lang="zh-CN" altLang="en-US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在页面左上角单击“⊕”图标，在创建界面中选择创建智能体</a:t>
            </a:r>
            <a:r>
              <a:rPr lang="zh-CN" altLang="en-US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altLang="en-US" sz="1600" spc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" name="矩形: 圆角 51"/>
          <p:cNvSpPr/>
          <p:nvPr>
            <p:custDataLst>
              <p:tags r:id="rId3"/>
            </p:custDataLst>
          </p:nvPr>
        </p:nvSpPr>
        <p:spPr>
          <a:xfrm>
            <a:off x="6339205" y="3984625"/>
            <a:ext cx="2319655" cy="103124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p>
            <a:r>
              <a:rPr lang="en-US" altLang="zh-CN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</a:t>
            </a:r>
            <a:r>
              <a:rPr lang="en-US" altLang="zh-CN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zh-CN" sz="1600" b="1" spc="100" dirty="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en-US" altLang="zh-CN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输入智能体名称和功能介绍，然后单击图标旁边的“生成图标”，系统将自动生成一个头像单击“确认”按钮。</a:t>
            </a:r>
            <a:endParaRPr lang="en-US" altLang="zh-CN" sz="1600" spc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4" name="矩形: 圆角 53"/>
          <p:cNvSpPr/>
          <p:nvPr>
            <p:custDataLst>
              <p:tags r:id="rId4"/>
            </p:custDataLst>
          </p:nvPr>
        </p:nvSpPr>
        <p:spPr>
          <a:xfrm>
            <a:off x="9201150" y="3254375"/>
            <a:ext cx="2010410" cy="2122805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lIns="0" tIns="0" rIns="0" bIns="0" rtlCol="0" anchor="ctr"/>
          <a:p>
            <a:pPr>
              <a:lnSpc>
                <a:spcPct val="110000"/>
              </a:lnSpc>
            </a:pPr>
            <a:r>
              <a:rPr lang="en-US" altLang="zh-CN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</a:t>
            </a:r>
            <a:r>
              <a:rPr lang="en-US" altLang="zh-CN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sz="1600" b="1" spc="100" dirty="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endParaRPr lang="en-US" altLang="zh-CN" sz="1600" b="1" spc="100" dirty="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在智能体编排页面</a:t>
            </a:r>
            <a:r>
              <a:rPr lang="zh-CN" altLang="en-US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en-US" altLang="zh-CN" sz="1600" spc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左侧人设与回复逻辑面板中描述智能体的身份和任务；在中间技能面板为智能体配置各种扩展能力；在右侧预览与调试面板中，实时调试智能体。</a:t>
            </a:r>
            <a:endParaRPr lang="en-US" altLang="zh-CN" sz="1600" spc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椭圆 12"/>
          <p:cNvSpPr/>
          <p:nvPr>
            <p:custDataLst>
              <p:tags r:id="rId5"/>
            </p:custDataLst>
          </p:nvPr>
        </p:nvSpPr>
        <p:spPr>
          <a:xfrm>
            <a:off x="2516287" y="5220333"/>
            <a:ext cx="257269" cy="257266"/>
          </a:xfrm>
          <a:prstGeom prst="ellipse">
            <a:avLst/>
          </a:prstGeom>
          <a:noFill/>
          <a:ln w="635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弧形 14"/>
          <p:cNvSpPr/>
          <p:nvPr>
            <p:custDataLst>
              <p:tags r:id="rId6"/>
            </p:custDataLst>
          </p:nvPr>
        </p:nvSpPr>
        <p:spPr>
          <a:xfrm>
            <a:off x="2646465" y="2385334"/>
            <a:ext cx="3198009" cy="3197979"/>
          </a:xfrm>
          <a:prstGeom prst="arc">
            <a:avLst>
              <a:gd name="adj1" fmla="val 16441987"/>
              <a:gd name="adj2" fmla="val 0"/>
            </a:avLst>
          </a:prstGeom>
          <a:ln w="635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弧形 17"/>
          <p:cNvSpPr/>
          <p:nvPr>
            <p:custDataLst>
              <p:tags r:id="rId7"/>
            </p:custDataLst>
          </p:nvPr>
        </p:nvSpPr>
        <p:spPr>
          <a:xfrm flipH="1">
            <a:off x="2646465" y="2385334"/>
            <a:ext cx="3198009" cy="3197979"/>
          </a:xfrm>
          <a:prstGeom prst="arc">
            <a:avLst>
              <a:gd name="adj1" fmla="val 16358807"/>
              <a:gd name="adj2" fmla="val 0"/>
            </a:avLst>
          </a:prstGeom>
          <a:ln w="635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弧形 18"/>
          <p:cNvSpPr/>
          <p:nvPr>
            <p:custDataLst>
              <p:tags r:id="rId8"/>
            </p:custDataLst>
          </p:nvPr>
        </p:nvSpPr>
        <p:spPr>
          <a:xfrm flipH="1" flipV="1">
            <a:off x="5853086" y="2633452"/>
            <a:ext cx="3198009" cy="3197979"/>
          </a:xfrm>
          <a:prstGeom prst="arc">
            <a:avLst>
              <a:gd name="adj1" fmla="val 16508925"/>
              <a:gd name="adj2" fmla="val 0"/>
            </a:avLst>
          </a:prstGeom>
          <a:ln w="635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弧形 27"/>
          <p:cNvSpPr/>
          <p:nvPr>
            <p:custDataLst>
              <p:tags r:id="rId9"/>
            </p:custDataLst>
          </p:nvPr>
        </p:nvSpPr>
        <p:spPr>
          <a:xfrm flipV="1">
            <a:off x="5853086" y="2633452"/>
            <a:ext cx="3198009" cy="3197979"/>
          </a:xfrm>
          <a:prstGeom prst="arc">
            <a:avLst>
              <a:gd name="adj1" fmla="val 16439839"/>
              <a:gd name="adj2" fmla="val 0"/>
            </a:avLst>
          </a:prstGeom>
          <a:ln w="635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等腰三角形 32"/>
          <p:cNvSpPr/>
          <p:nvPr>
            <p:custDataLst>
              <p:tags r:id="rId10"/>
            </p:custDataLst>
          </p:nvPr>
        </p:nvSpPr>
        <p:spPr>
          <a:xfrm rot="5400000">
            <a:off x="4068416" y="2280746"/>
            <a:ext cx="223416" cy="1858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4" name="直接连接符 33"/>
          <p:cNvCxnSpPr/>
          <p:nvPr>
            <p:custDataLst>
              <p:tags r:id="rId11"/>
            </p:custDataLst>
          </p:nvPr>
        </p:nvCxnSpPr>
        <p:spPr>
          <a:xfrm flipH="1">
            <a:off x="2643684" y="3984750"/>
            <a:ext cx="2462" cy="1262943"/>
          </a:xfrm>
          <a:prstGeom prst="line">
            <a:avLst/>
          </a:prstGeom>
          <a:ln w="635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5" name="等腰三角形 34"/>
          <p:cNvSpPr/>
          <p:nvPr>
            <p:custDataLst>
              <p:tags r:id="rId12"/>
            </p:custDataLst>
          </p:nvPr>
        </p:nvSpPr>
        <p:spPr>
          <a:xfrm rot="10800000">
            <a:off x="5733477" y="3973623"/>
            <a:ext cx="223418" cy="18587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36" name="直接连接符 35"/>
          <p:cNvCxnSpPr/>
          <p:nvPr>
            <p:custDataLst>
              <p:tags r:id="rId13"/>
            </p:custDataLst>
          </p:nvPr>
        </p:nvCxnSpPr>
        <p:spPr>
          <a:xfrm flipV="1">
            <a:off x="9050805" y="2043754"/>
            <a:ext cx="0" cy="2191687"/>
          </a:xfrm>
          <a:prstGeom prst="line">
            <a:avLst/>
          </a:prstGeom>
          <a:ln w="63500">
            <a:solidFill>
              <a:schemeClr val="accent1">
                <a:alpha val="6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等腰三角形 36"/>
          <p:cNvSpPr/>
          <p:nvPr>
            <p:custDataLst>
              <p:tags r:id="rId14"/>
            </p:custDataLst>
          </p:nvPr>
        </p:nvSpPr>
        <p:spPr>
          <a:xfrm>
            <a:off x="8839404" y="1762257"/>
            <a:ext cx="423447" cy="3649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>
            <p:custDataLst>
              <p:tags r:id="rId15"/>
            </p:custDataLst>
          </p:nvPr>
        </p:nvSpPr>
        <p:spPr>
          <a:xfrm rot="5400000">
            <a:off x="7278374" y="5730477"/>
            <a:ext cx="223416" cy="185873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835660" y="2595880"/>
            <a:ext cx="1802765" cy="755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案例：笑笑智能对话机器人</a:t>
            </a:r>
            <a:endParaRPr lang="zh-CN" altLang="en-US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2785" y="5139055"/>
            <a:ext cx="24542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操作步骤</a:t>
            </a:r>
            <a:r>
              <a:rPr lang="en-US" altLang="zh-CN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endParaRPr lang="zh-CN" altLang="en-US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r>
              <a:rPr lang="zh-CN" altLang="en-US" b="1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</a:rPr>
              <a:t>创建一个智能体</a:t>
            </a:r>
            <a:endParaRPr lang="zh-CN" altLang="en-US" b="1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燕尾形箭头 41"/>
          <p:cNvSpPr/>
          <p:nvPr/>
        </p:nvSpPr>
        <p:spPr>
          <a:xfrm rot="5400000">
            <a:off x="1103630" y="4102735"/>
            <a:ext cx="1143000" cy="419100"/>
          </a:xfrm>
          <a:prstGeom prst="notchedRightArrow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969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五、COZE 平台创建智能体实训：人人可造的智能时代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5943600" y="331279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任意多边形: 形状 3085"/>
          <p:cNvSpPr/>
          <p:nvPr>
            <p:custDataLst>
              <p:tags r:id="rId2"/>
            </p:custDataLst>
          </p:nvPr>
        </p:nvSpPr>
        <p:spPr>
          <a:xfrm>
            <a:off x="8071485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69315" y="3747135"/>
            <a:ext cx="489648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智能体配置页面的人设与回复逻辑面板中输入提示词，指定模型的角色、设计回复的语言风格、限制模型的回答范围，让对话更符合用户预期。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227445" y="3747135"/>
            <a:ext cx="5095240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为智能体添加技能，拓展它的能力边界。例如，文本类模型绑定多模态的插件才能理解或总结PPT、图片等多模态内容。为模型添加专属的知识库，解决模型专业领域知识不足的问题。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174115" y="308356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编写提示词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574155" y="306324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为智能体添加技能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7"/>
            </p:custDataLst>
          </p:nvPr>
        </p:nvSpPr>
        <p:spPr>
          <a:xfrm>
            <a:off x="2672080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2700" y="1050925"/>
            <a:ext cx="379095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（二）扣子平台实战案例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15" y="390453"/>
            <a:ext cx="969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五、COZE 平台创建智能体实训：人人可造的智能时代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5943600" y="331279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任意多边形: 形状 3085"/>
          <p:cNvSpPr/>
          <p:nvPr>
            <p:custDataLst>
              <p:tags r:id="rId2"/>
            </p:custDataLst>
          </p:nvPr>
        </p:nvSpPr>
        <p:spPr>
          <a:xfrm>
            <a:off x="8071937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5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69315" y="3747135"/>
            <a:ext cx="489648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为智能体添加开场白、用户问题建议、背景图片等功能，以增强对话体验。例如，为智能体添加一张背景图片，可以使对话过程更加沉浸。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574925" y="3747135"/>
            <a:ext cx="4173220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配置好智能体后，就可以在预览与调试区域中测试是否符合预期。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174115" y="308356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优化体验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574155" y="306324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调试智能体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7"/>
            </p:custDataLst>
          </p:nvPr>
        </p:nvSpPr>
        <p:spPr>
          <a:xfrm>
            <a:off x="2672080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2700" y="1050925"/>
            <a:ext cx="379095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（二）扣子平台实战案例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15" y="390453"/>
            <a:ext cx="969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五、COZE 平台创建智能体实训：人人可造的智能时代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33" name="Rectangle 2" descr="机器人展示蓝色地球仪"/>
          <p:cNvSpPr>
            <a:spLocks noChangeArrowheads="1"/>
          </p:cNvSpPr>
          <p:nvPr/>
        </p:nvSpPr>
        <p:spPr bwMode="auto">
          <a:xfrm>
            <a:off x="6096000" y="1503363"/>
            <a:ext cx="4883150" cy="2333625"/>
          </a:xfrm>
          <a:prstGeom prst="rect">
            <a:avLst/>
          </a:prstGeom>
          <a:blipFill dpi="0" rotWithShape="1">
            <a:blip r:embed="rId1" cstate="screen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4" name="Rectangle 3"/>
          <p:cNvSpPr>
            <a:spLocks noChangeArrowheads="1"/>
          </p:cNvSpPr>
          <p:nvPr/>
        </p:nvSpPr>
        <p:spPr bwMode="auto">
          <a:xfrm>
            <a:off x="1219200" y="1503363"/>
            <a:ext cx="4876800" cy="23368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5" name="Oval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989091" y="4036322"/>
            <a:ext cx="975156" cy="9800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636" name="Oval 1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8074329" y="4045212"/>
            <a:ext cx="976775" cy="98001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</a14:hiddenLine>
            </a:ext>
          </a:extLst>
        </p:spPr>
        <p:txBody>
          <a:bodyPr anchor="ctr"/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32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6639" name="Group 20"/>
          <p:cNvGrpSpPr/>
          <p:nvPr>
            <p:custDataLst>
              <p:tags r:id="rId4"/>
            </p:custDataLst>
          </p:nvPr>
        </p:nvGrpSpPr>
        <p:grpSpPr bwMode="auto">
          <a:xfrm>
            <a:off x="3203522" y="4250429"/>
            <a:ext cx="545892" cy="550752"/>
            <a:chOff x="0" y="0"/>
            <a:chExt cx="401822" cy="404317"/>
          </a:xfrm>
        </p:grpSpPr>
        <p:sp>
          <p:nvSpPr>
            <p:cNvPr id="38971" name="Freeform 42"/>
            <p:cNvSpPr>
              <a:spLocks noEditPoints="1"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661681284 w 121"/>
                <a:gd name="T1" fmla="*/ 0 h 121"/>
                <a:gd name="T2" fmla="*/ 0 w 121"/>
                <a:gd name="T3" fmla="*/ 681087023 h 121"/>
                <a:gd name="T4" fmla="*/ 661681284 w 121"/>
                <a:gd name="T5" fmla="*/ 1351010219 h 121"/>
                <a:gd name="T6" fmla="*/ 1334387766 w 121"/>
                <a:gd name="T7" fmla="*/ 681087023 h 121"/>
                <a:gd name="T8" fmla="*/ 661681284 w 121"/>
                <a:gd name="T9" fmla="*/ 0 h 121"/>
                <a:gd name="T10" fmla="*/ 661681284 w 121"/>
                <a:gd name="T11" fmla="*/ 1239355239 h 121"/>
                <a:gd name="T12" fmla="*/ 110278554 w 121"/>
                <a:gd name="T13" fmla="*/ 681087023 h 121"/>
                <a:gd name="T14" fmla="*/ 661681284 w 121"/>
                <a:gd name="T15" fmla="*/ 111654980 h 121"/>
                <a:gd name="T16" fmla="*/ 1224109212 w 121"/>
                <a:gd name="T17" fmla="*/ 681087023 h 121"/>
                <a:gd name="T18" fmla="*/ 661681284 w 121"/>
                <a:gd name="T19" fmla="*/ 1239355239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72" name="Freeform 4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465094659 w 42"/>
                <a:gd name="T1" fmla="*/ 664415237 h 60"/>
                <a:gd name="T2" fmla="*/ 465094659 w 42"/>
                <a:gd name="T3" fmla="*/ 0 h 60"/>
                <a:gd name="T4" fmla="*/ 0 w 42"/>
                <a:gd name="T5" fmla="*/ 465089335 h 60"/>
                <a:gd name="T6" fmla="*/ 465094659 w 42"/>
                <a:gd name="T7" fmla="*/ 664415237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642" name="Group 23"/>
          <p:cNvGrpSpPr/>
          <p:nvPr>
            <p:custDataLst>
              <p:tags r:id="rId7"/>
            </p:custDataLst>
          </p:nvPr>
        </p:nvGrpSpPr>
        <p:grpSpPr bwMode="auto">
          <a:xfrm>
            <a:off x="8343225" y="4317348"/>
            <a:ext cx="529694" cy="461661"/>
            <a:chOff x="0" y="0"/>
            <a:chExt cx="389342" cy="339426"/>
          </a:xfrm>
        </p:grpSpPr>
        <p:sp>
          <p:nvSpPr>
            <p:cNvPr id="38960" name="Freeform 110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242931664 h 41"/>
                <a:gd name="T2" fmla="*/ 18686091 w 41"/>
                <a:gd name="T3" fmla="*/ 255390722 h 41"/>
                <a:gd name="T4" fmla="*/ 255390722 w 41"/>
                <a:gd name="T5" fmla="*/ 18686091 h 41"/>
                <a:gd name="T6" fmla="*/ 242931664 w 41"/>
                <a:gd name="T7" fmla="*/ 0 h 41"/>
                <a:gd name="T8" fmla="*/ 0 w 41"/>
                <a:gd name="T9" fmla="*/ 242931664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61" name="Freeform 11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230469637 w 44"/>
                <a:gd name="T1" fmla="*/ 0 h 46"/>
                <a:gd name="T2" fmla="*/ 0 w 44"/>
                <a:gd name="T3" fmla="*/ 242929496 h 46"/>
                <a:gd name="T4" fmla="*/ 37374197 w 44"/>
                <a:gd name="T5" fmla="*/ 286530818 h 46"/>
                <a:gd name="T6" fmla="*/ 274070786 w 44"/>
                <a:gd name="T7" fmla="*/ 49830796 h 46"/>
                <a:gd name="T8" fmla="*/ 230469637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62" name="Freeform 112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236700317 h 42"/>
                <a:gd name="T2" fmla="*/ 24915429 w 42"/>
                <a:gd name="T3" fmla="*/ 261615746 h 42"/>
                <a:gd name="T4" fmla="*/ 261615746 w 42"/>
                <a:gd name="T5" fmla="*/ 24915429 h 42"/>
                <a:gd name="T6" fmla="*/ 236700317 w 42"/>
                <a:gd name="T7" fmla="*/ 0 h 42"/>
                <a:gd name="T8" fmla="*/ 0 w 42"/>
                <a:gd name="T9" fmla="*/ 236700317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63" name="Freeform 11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174410497 w 28"/>
                <a:gd name="T1" fmla="*/ 124579640 h 28"/>
                <a:gd name="T2" fmla="*/ 49830858 w 28"/>
                <a:gd name="T3" fmla="*/ 0 h 28"/>
                <a:gd name="T4" fmla="*/ 0 w 28"/>
                <a:gd name="T5" fmla="*/ 124579640 h 28"/>
                <a:gd name="T6" fmla="*/ 56060339 w 28"/>
                <a:gd name="T7" fmla="*/ 174410497 h 28"/>
                <a:gd name="T8" fmla="*/ 174410497 w 28"/>
                <a:gd name="T9" fmla="*/ 12457964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64" name="Freeform 114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80980224 h 13"/>
                <a:gd name="T2" fmla="*/ 87205249 w 14"/>
                <a:gd name="T3" fmla="*/ 37375296 h 13"/>
                <a:gd name="T4" fmla="*/ 37374391 w 14"/>
                <a:gd name="T5" fmla="*/ 0 h 13"/>
                <a:gd name="T6" fmla="*/ 0 w 14"/>
                <a:gd name="T7" fmla="*/ 80980224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65" name="Freeform 115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43603872 w 28"/>
                <a:gd name="T1" fmla="*/ 0 h 28"/>
                <a:gd name="T2" fmla="*/ 0 w 28"/>
                <a:gd name="T3" fmla="*/ 49830858 h 28"/>
                <a:gd name="T4" fmla="*/ 124579640 w 28"/>
                <a:gd name="T5" fmla="*/ 174410497 h 28"/>
                <a:gd name="T6" fmla="*/ 174410497 w 28"/>
                <a:gd name="T7" fmla="*/ 124579640 h 28"/>
                <a:gd name="T8" fmla="*/ 43603872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66" name="Freeform 116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647806318 w 112"/>
                <a:gd name="T1" fmla="*/ 629121099 h 136"/>
                <a:gd name="T2" fmla="*/ 516997665 w 112"/>
                <a:gd name="T3" fmla="*/ 629121099 h 136"/>
                <a:gd name="T4" fmla="*/ 516997665 w 112"/>
                <a:gd name="T5" fmla="*/ 803531156 h 136"/>
                <a:gd name="T6" fmla="*/ 43601220 w 112"/>
                <a:gd name="T7" fmla="*/ 803531156 h 136"/>
                <a:gd name="T8" fmla="*/ 43601220 w 112"/>
                <a:gd name="T9" fmla="*/ 199325423 h 136"/>
                <a:gd name="T10" fmla="*/ 647806318 w 112"/>
                <a:gd name="T11" fmla="*/ 199325423 h 136"/>
                <a:gd name="T12" fmla="*/ 647806318 w 112"/>
                <a:gd name="T13" fmla="*/ 249156154 h 136"/>
                <a:gd name="T14" fmla="*/ 697636998 w 112"/>
                <a:gd name="T15" fmla="*/ 199325423 h 136"/>
                <a:gd name="T16" fmla="*/ 697636998 w 112"/>
                <a:gd name="T17" fmla="*/ 37374297 h 136"/>
                <a:gd name="T18" fmla="*/ 604202602 w 112"/>
                <a:gd name="T19" fmla="*/ 37374297 h 136"/>
                <a:gd name="T20" fmla="*/ 604202602 w 112"/>
                <a:gd name="T21" fmla="*/ 124579325 h 136"/>
                <a:gd name="T22" fmla="*/ 591746180 w 112"/>
                <a:gd name="T23" fmla="*/ 124579325 h 136"/>
                <a:gd name="T24" fmla="*/ 591746180 w 112"/>
                <a:gd name="T25" fmla="*/ 0 h 136"/>
                <a:gd name="T26" fmla="*/ 554371923 w 112"/>
                <a:gd name="T27" fmla="*/ 0 h 136"/>
                <a:gd name="T28" fmla="*/ 554371923 w 112"/>
                <a:gd name="T29" fmla="*/ 124579325 h 136"/>
                <a:gd name="T30" fmla="*/ 541915501 w 112"/>
                <a:gd name="T31" fmla="*/ 124579325 h 136"/>
                <a:gd name="T32" fmla="*/ 541915501 w 112"/>
                <a:gd name="T33" fmla="*/ 37374297 h 136"/>
                <a:gd name="T34" fmla="*/ 492082326 w 112"/>
                <a:gd name="T35" fmla="*/ 37374297 h 136"/>
                <a:gd name="T36" fmla="*/ 492082326 w 112"/>
                <a:gd name="T37" fmla="*/ 124579325 h 136"/>
                <a:gd name="T38" fmla="*/ 473396445 w 112"/>
                <a:gd name="T39" fmla="*/ 124579325 h 136"/>
                <a:gd name="T40" fmla="*/ 473396445 w 112"/>
                <a:gd name="T41" fmla="*/ 0 h 136"/>
                <a:gd name="T42" fmla="*/ 448481105 w 112"/>
                <a:gd name="T43" fmla="*/ 0 h 136"/>
                <a:gd name="T44" fmla="*/ 448481105 w 112"/>
                <a:gd name="T45" fmla="*/ 124579325 h 136"/>
                <a:gd name="T46" fmla="*/ 423565766 w 112"/>
                <a:gd name="T47" fmla="*/ 124579325 h 136"/>
                <a:gd name="T48" fmla="*/ 423565766 w 112"/>
                <a:gd name="T49" fmla="*/ 37374297 h 136"/>
                <a:gd name="T50" fmla="*/ 373735086 w 112"/>
                <a:gd name="T51" fmla="*/ 37374297 h 136"/>
                <a:gd name="T52" fmla="*/ 373735086 w 112"/>
                <a:gd name="T53" fmla="*/ 124579325 h 136"/>
                <a:gd name="T54" fmla="*/ 355046710 w 112"/>
                <a:gd name="T55" fmla="*/ 124579325 h 136"/>
                <a:gd name="T56" fmla="*/ 355046710 w 112"/>
                <a:gd name="T57" fmla="*/ 0 h 136"/>
                <a:gd name="T58" fmla="*/ 330131370 w 112"/>
                <a:gd name="T59" fmla="*/ 0 h 136"/>
                <a:gd name="T60" fmla="*/ 330131370 w 112"/>
                <a:gd name="T61" fmla="*/ 124579325 h 136"/>
                <a:gd name="T62" fmla="*/ 317674948 w 112"/>
                <a:gd name="T63" fmla="*/ 124579325 h 136"/>
                <a:gd name="T64" fmla="*/ 317674948 w 112"/>
                <a:gd name="T65" fmla="*/ 37374297 h 136"/>
                <a:gd name="T66" fmla="*/ 267841773 w 112"/>
                <a:gd name="T67" fmla="*/ 37374297 h 136"/>
                <a:gd name="T68" fmla="*/ 267841773 w 112"/>
                <a:gd name="T69" fmla="*/ 124579325 h 136"/>
                <a:gd name="T70" fmla="*/ 249155892 w 112"/>
                <a:gd name="T71" fmla="*/ 124579325 h 136"/>
                <a:gd name="T72" fmla="*/ 249155892 w 112"/>
                <a:gd name="T73" fmla="*/ 0 h 136"/>
                <a:gd name="T74" fmla="*/ 218011094 w 112"/>
                <a:gd name="T75" fmla="*/ 0 h 136"/>
                <a:gd name="T76" fmla="*/ 218011094 w 112"/>
                <a:gd name="T77" fmla="*/ 124579325 h 136"/>
                <a:gd name="T78" fmla="*/ 199325213 w 112"/>
                <a:gd name="T79" fmla="*/ 124579325 h 136"/>
                <a:gd name="T80" fmla="*/ 199325213 w 112"/>
                <a:gd name="T81" fmla="*/ 37374297 h 136"/>
                <a:gd name="T82" fmla="*/ 155721497 w 112"/>
                <a:gd name="T83" fmla="*/ 37374297 h 136"/>
                <a:gd name="T84" fmla="*/ 155721497 w 112"/>
                <a:gd name="T85" fmla="*/ 124579325 h 136"/>
                <a:gd name="T86" fmla="*/ 143265075 w 112"/>
                <a:gd name="T87" fmla="*/ 124579325 h 136"/>
                <a:gd name="T88" fmla="*/ 143265075 w 112"/>
                <a:gd name="T89" fmla="*/ 0 h 136"/>
                <a:gd name="T90" fmla="*/ 105890817 w 112"/>
                <a:gd name="T91" fmla="*/ 0 h 136"/>
                <a:gd name="T92" fmla="*/ 105890817 w 112"/>
                <a:gd name="T93" fmla="*/ 124579325 h 136"/>
                <a:gd name="T94" fmla="*/ 93434396 w 112"/>
                <a:gd name="T95" fmla="*/ 124579325 h 136"/>
                <a:gd name="T96" fmla="*/ 93434396 w 112"/>
                <a:gd name="T97" fmla="*/ 37374297 h 136"/>
                <a:gd name="T98" fmla="*/ 0 w 112"/>
                <a:gd name="T99" fmla="*/ 37374297 h 136"/>
                <a:gd name="T100" fmla="*/ 0 w 112"/>
                <a:gd name="T101" fmla="*/ 149494691 h 136"/>
                <a:gd name="T102" fmla="*/ 0 w 112"/>
                <a:gd name="T103" fmla="*/ 174410057 h 136"/>
                <a:gd name="T104" fmla="*/ 0 w 112"/>
                <a:gd name="T105" fmla="*/ 847132423 h 136"/>
                <a:gd name="T106" fmla="*/ 554371923 w 112"/>
                <a:gd name="T107" fmla="*/ 847132423 h 136"/>
                <a:gd name="T108" fmla="*/ 697636998 w 112"/>
                <a:gd name="T109" fmla="*/ 685181297 h 136"/>
                <a:gd name="T110" fmla="*/ 697636998 w 112"/>
                <a:gd name="T111" fmla="*/ 523227675 h 136"/>
                <a:gd name="T112" fmla="*/ 647806318 w 112"/>
                <a:gd name="T113" fmla="*/ 573060902 h 136"/>
                <a:gd name="T114" fmla="*/ 647806318 w 112"/>
                <a:gd name="T115" fmla="*/ 629121099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967" name="Rectangle 117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968" name="Rectangle 118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969" name="Rectangle 119"/>
            <p:cNvSpPr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970" name="Rectangle 120"/>
            <p:cNvSpPr>
              <a:spLocks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方正兰亭黑_GBK" panose="02000000000000000000" pitchFamily="2" charset="-122"/>
                  <a:ea typeface="方正兰亭黑_GBK" panose="02000000000000000000" pitchFamily="2" charset="-122"/>
                  <a:sym typeface="Calibri" panose="020F050202020403020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6676" name="矩形 104"/>
          <p:cNvSpPr>
            <a:spLocks noChangeArrowheads="1"/>
          </p:cNvSpPr>
          <p:nvPr/>
        </p:nvSpPr>
        <p:spPr bwMode="auto">
          <a:xfrm>
            <a:off x="1565275" y="1798955"/>
            <a:ext cx="2390140" cy="45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6. 发布智能体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677" name="矩形 47"/>
          <p:cNvSpPr>
            <a:spLocks noChangeArrowheads="1"/>
          </p:cNvSpPr>
          <p:nvPr/>
        </p:nvSpPr>
        <p:spPr bwMode="auto">
          <a:xfrm>
            <a:off x="1282700" y="2279650"/>
            <a:ext cx="4544695" cy="1369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完成调试后，单击发布将智能体发布到各种渠道中，在终端应用中使用智能体。目前支持将智能体发布到飞书、微信、抖音、豆包等多个渠道，你可以根据个人需求和业务场景选择合适的渠道。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678" name="矩形 106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478928" y="5211396"/>
            <a:ext cx="22218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步骤</a:t>
            </a:r>
            <a:r>
              <a:rPr lang="en-US" altLang="zh-CN" sz="2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1</a:t>
            </a:r>
            <a:r>
              <a:rPr lang="zh-CN" altLang="en-US" sz="220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：</a:t>
            </a:r>
            <a:endParaRPr lang="zh-CN" altLang="en-US" sz="220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679" name="矩形 47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2141220" y="5570855"/>
            <a:ext cx="2827655" cy="6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在智能体的编排页面右上角，单击“发布”按钮。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6680" name="矩形 108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322185" y="5142230"/>
            <a:ext cx="232600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步骤2：</a:t>
            </a:r>
            <a:endParaRPr lang="zh-CN" altLang="en-US" sz="2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6681" name="矩形 47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7321550" y="5570855"/>
            <a:ext cx="3123565" cy="680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sym typeface="Calibri" panose="020F0502020204030204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在发布页面输入发布记录，并选择发布渠道。单击“发布”按钮。</a:t>
            </a:r>
            <a:endParaRPr lang="zh-CN" altLang="en-US" sz="1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2700" y="1050925"/>
            <a:ext cx="379095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（二）扣子平台实战案例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15" y="390453"/>
            <a:ext cx="969835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五、COZE 平台创建智能体实训：人人可造的智能时代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6633" grpId="0" bldLvl="0" animBg="1" autoUpdateAnimBg="0"/>
      <p:bldP spid="26634" grpId="0" bldLvl="0" animBg="1" autoUpdateAnimBg="0"/>
      <p:bldP spid="26635" grpId="0" bldLvl="0" animBg="1" autoUpdateAnimBg="0"/>
      <p:bldP spid="26636" grpId="0" bldLvl="0" animBg="1" autoUpdateAnimBg="0"/>
      <p:bldP spid="26676" grpId="0" bldLvl="0" autoUpdateAnimBg="0"/>
      <p:bldP spid="26677" grpId="0" bldLvl="0" animBg="1" autoUpdateAnimBg="0"/>
      <p:bldP spid="26678" grpId="0" bldLvl="0" autoUpdateAnimBg="0"/>
      <p:bldP spid="26679" grpId="0" bldLvl="0" autoUpdateAnimBg="0"/>
      <p:bldP spid="26680" grpId="0" bldLvl="0" autoUpdateAnimBg="0"/>
      <p:bldP spid="26681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（二）教育伙伴：让学习更高效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6348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三、感知与识别类AI 的应用场景：生活与教育的“全能助手”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91928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615" y="279177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946083"/>
            <a:ext cx="453453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写作业时，不会的英语单词“扫一扫”，APP 秒变翻译官；课堂上，AI 识别学生表情，提醒老师“有同学没听懂”——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感知与识别类AI 是学习好帮手！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295390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04635" y="19243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61150" y="27968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513830" y="2895600"/>
            <a:ext cx="4843780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9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智能教学：老师用AI分析课堂视频，识别学生举手动作，自动切换麦克风权限；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9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口语测评APP 通过语音识别，逐句纠正发音错误。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9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个性化学习：AI 错题本识别错题图片，分类整理并推送同类题目；阅读APP 分析文本，用自然语言处理生成段落主旨，辅助阅读理解。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90000"/>
              </a:lnSpc>
              <a:buClrTx/>
              <a:buSzTx/>
              <a:buFontTx/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考试辅助：扫描仪识别答题卡涂点，自动批改选择题。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0" t="-1" r="44827" b="844"/>
          <a:stretch>
            <a:fillRect/>
          </a:stretch>
        </p:blipFill>
        <p:spPr>
          <a:xfrm>
            <a:off x="1214482" y="1936216"/>
            <a:ext cx="2323644" cy="4058184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3774017" y="1936216"/>
            <a:ext cx="6975876" cy="4058184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 algn="just">
              <a:lnSpc>
                <a:spcPct val="2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1. 你身边还有哪些地方用到了智能体？举个例子讲一讲。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2. 未来你想从事的职业，可能会和智能体有什么互动？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3. 若因AI 医疗诊断错误导致医疗事故，责任应如何划分？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3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4. 若智能体擅自订购高价商品，用户的经济损失应由谁承担？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4279664" y="1642102"/>
            <a:ext cx="2312296" cy="57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课堂思辨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360045"/>
            <a:ext cx="674179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智能体的应用与开发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  <p:sp>
        <p:nvSpPr>
          <p:cNvPr id="18" name="任意多边形: 形状 17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887730" y="5908040"/>
            <a:ext cx="4749800" cy="461645"/>
          </a:xfrm>
          <a:custGeom>
            <a:avLst/>
            <a:gdLst>
              <a:gd name="connsiteX0" fmla="*/ 0 w 236029"/>
              <a:gd name="connsiteY0" fmla="*/ 3619 h 341090"/>
              <a:gd name="connsiteX1" fmla="*/ 191 w 236029"/>
              <a:gd name="connsiteY1" fmla="*/ 2477 h 341090"/>
              <a:gd name="connsiteX2" fmla="*/ 667 w 236029"/>
              <a:gd name="connsiteY2" fmla="*/ 1429 h 341090"/>
              <a:gd name="connsiteX3" fmla="*/ 1429 w 236029"/>
              <a:gd name="connsiteY3" fmla="*/ 667 h 341090"/>
              <a:gd name="connsiteX4" fmla="*/ 2477 w 236029"/>
              <a:gd name="connsiteY4" fmla="*/ 190 h 341090"/>
              <a:gd name="connsiteX5" fmla="*/ 3620 w 236029"/>
              <a:gd name="connsiteY5" fmla="*/ 0 h 341090"/>
              <a:gd name="connsiteX6" fmla="*/ 232410 w 236029"/>
              <a:gd name="connsiteY6" fmla="*/ 0 h 341090"/>
              <a:gd name="connsiteX7" fmla="*/ 233553 w 236029"/>
              <a:gd name="connsiteY7" fmla="*/ 190 h 341090"/>
              <a:gd name="connsiteX8" fmla="*/ 234601 w 236029"/>
              <a:gd name="connsiteY8" fmla="*/ 667 h 341090"/>
              <a:gd name="connsiteX9" fmla="*/ 235363 w 236029"/>
              <a:gd name="connsiteY9" fmla="*/ 1429 h 341090"/>
              <a:gd name="connsiteX10" fmla="*/ 235839 w 236029"/>
              <a:gd name="connsiteY10" fmla="*/ 2477 h 341090"/>
              <a:gd name="connsiteX11" fmla="*/ 236030 w 236029"/>
              <a:gd name="connsiteY11" fmla="*/ 3619 h 341090"/>
              <a:gd name="connsiteX12" fmla="*/ 236030 w 236029"/>
              <a:gd name="connsiteY12" fmla="*/ 60007 h 341090"/>
              <a:gd name="connsiteX13" fmla="*/ 235839 w 236029"/>
              <a:gd name="connsiteY13" fmla="*/ 61151 h 341090"/>
              <a:gd name="connsiteX14" fmla="*/ 235363 w 236029"/>
              <a:gd name="connsiteY14" fmla="*/ 62198 h 341090"/>
              <a:gd name="connsiteX15" fmla="*/ 234601 w 236029"/>
              <a:gd name="connsiteY15" fmla="*/ 62960 h 341090"/>
              <a:gd name="connsiteX16" fmla="*/ 233553 w 236029"/>
              <a:gd name="connsiteY16" fmla="*/ 63437 h 341090"/>
              <a:gd name="connsiteX17" fmla="*/ 232410 w 236029"/>
              <a:gd name="connsiteY17" fmla="*/ 63627 h 341090"/>
              <a:gd name="connsiteX18" fmla="*/ 71152 w 236029"/>
              <a:gd name="connsiteY18" fmla="*/ 63627 h 341090"/>
              <a:gd name="connsiteX19" fmla="*/ 74771 w 236029"/>
              <a:gd name="connsiteY19" fmla="*/ 60007 h 341090"/>
              <a:gd name="connsiteX20" fmla="*/ 74771 w 236029"/>
              <a:gd name="connsiteY20" fmla="*/ 139256 h 341090"/>
              <a:gd name="connsiteX21" fmla="*/ 71152 w 236029"/>
              <a:gd name="connsiteY21" fmla="*/ 135541 h 341090"/>
              <a:gd name="connsiteX22" fmla="*/ 210503 w 236029"/>
              <a:gd name="connsiteY22" fmla="*/ 135541 h 341090"/>
              <a:gd name="connsiteX23" fmla="*/ 211646 w 236029"/>
              <a:gd name="connsiteY23" fmla="*/ 135731 h 341090"/>
              <a:gd name="connsiteX24" fmla="*/ 212693 w 236029"/>
              <a:gd name="connsiteY24" fmla="*/ 136208 h 341090"/>
              <a:gd name="connsiteX25" fmla="*/ 213455 w 236029"/>
              <a:gd name="connsiteY25" fmla="*/ 136970 h 341090"/>
              <a:gd name="connsiteX26" fmla="*/ 213931 w 236029"/>
              <a:gd name="connsiteY26" fmla="*/ 138017 h 341090"/>
              <a:gd name="connsiteX27" fmla="*/ 214122 w 236029"/>
              <a:gd name="connsiteY27" fmla="*/ 139160 h 341090"/>
              <a:gd name="connsiteX28" fmla="*/ 214122 w 236029"/>
              <a:gd name="connsiteY28" fmla="*/ 195548 h 341090"/>
              <a:gd name="connsiteX29" fmla="*/ 213931 w 236029"/>
              <a:gd name="connsiteY29" fmla="*/ 196691 h 341090"/>
              <a:gd name="connsiteX30" fmla="*/ 213455 w 236029"/>
              <a:gd name="connsiteY30" fmla="*/ 197739 h 341090"/>
              <a:gd name="connsiteX31" fmla="*/ 212693 w 236029"/>
              <a:gd name="connsiteY31" fmla="*/ 198501 h 341090"/>
              <a:gd name="connsiteX32" fmla="*/ 211646 w 236029"/>
              <a:gd name="connsiteY32" fmla="*/ 198977 h 341090"/>
              <a:gd name="connsiteX33" fmla="*/ 210503 w 236029"/>
              <a:gd name="connsiteY33" fmla="*/ 199168 h 341090"/>
              <a:gd name="connsiteX34" fmla="*/ 71152 w 236029"/>
              <a:gd name="connsiteY34" fmla="*/ 199168 h 341090"/>
              <a:gd name="connsiteX35" fmla="*/ 74771 w 236029"/>
              <a:gd name="connsiteY35" fmla="*/ 195548 h 341090"/>
              <a:gd name="connsiteX36" fmla="*/ 74771 w 236029"/>
              <a:gd name="connsiteY36" fmla="*/ 337471 h 341090"/>
              <a:gd name="connsiteX37" fmla="*/ 74581 w 236029"/>
              <a:gd name="connsiteY37" fmla="*/ 338614 h 341090"/>
              <a:gd name="connsiteX38" fmla="*/ 74105 w 236029"/>
              <a:gd name="connsiteY38" fmla="*/ 339662 h 341090"/>
              <a:gd name="connsiteX39" fmla="*/ 73343 w 236029"/>
              <a:gd name="connsiteY39" fmla="*/ 340424 h 341090"/>
              <a:gd name="connsiteX40" fmla="*/ 72295 w 236029"/>
              <a:gd name="connsiteY40" fmla="*/ 340900 h 341090"/>
              <a:gd name="connsiteX41" fmla="*/ 71152 w 236029"/>
              <a:gd name="connsiteY41" fmla="*/ 341090 h 341090"/>
              <a:gd name="connsiteX42" fmla="*/ 3620 w 236029"/>
              <a:gd name="connsiteY42" fmla="*/ 341090 h 341090"/>
              <a:gd name="connsiteX43" fmla="*/ 2477 w 236029"/>
              <a:gd name="connsiteY43" fmla="*/ 340900 h 341090"/>
              <a:gd name="connsiteX44" fmla="*/ 1429 w 236029"/>
              <a:gd name="connsiteY44" fmla="*/ 340424 h 341090"/>
              <a:gd name="connsiteX45" fmla="*/ 667 w 236029"/>
              <a:gd name="connsiteY45" fmla="*/ 339662 h 341090"/>
              <a:gd name="connsiteX46" fmla="*/ 191 w 236029"/>
              <a:gd name="connsiteY46" fmla="*/ 338614 h 341090"/>
              <a:gd name="connsiteX47" fmla="*/ 0 w 236029"/>
              <a:gd name="connsiteY47" fmla="*/ 337471 h 341090"/>
              <a:gd name="connsiteX48" fmla="*/ 0 w 236029"/>
              <a:gd name="connsiteY48" fmla="*/ 3619 h 341090"/>
              <a:gd name="connsiteX49" fmla="*/ 0 w 236029"/>
              <a:gd name="connsiteY49" fmla="*/ 3619 h 341090"/>
              <a:gd name="connsiteX50" fmla="*/ 0 w 236029"/>
              <a:gd name="connsiteY50" fmla="*/ 3619 h 341090"/>
              <a:gd name="connsiteX51" fmla="*/ 7239 w 236029"/>
              <a:gd name="connsiteY51" fmla="*/ 337471 h 341090"/>
              <a:gd name="connsiteX52" fmla="*/ 3620 w 236029"/>
              <a:gd name="connsiteY52" fmla="*/ 333851 h 341090"/>
              <a:gd name="connsiteX53" fmla="*/ 71152 w 236029"/>
              <a:gd name="connsiteY53" fmla="*/ 333851 h 341090"/>
              <a:gd name="connsiteX54" fmla="*/ 67532 w 236029"/>
              <a:gd name="connsiteY54" fmla="*/ 337471 h 341090"/>
              <a:gd name="connsiteX55" fmla="*/ 67532 w 236029"/>
              <a:gd name="connsiteY55" fmla="*/ 195548 h 341090"/>
              <a:gd name="connsiteX56" fmla="*/ 67723 w 236029"/>
              <a:gd name="connsiteY56" fmla="*/ 194405 h 341090"/>
              <a:gd name="connsiteX57" fmla="*/ 68199 w 236029"/>
              <a:gd name="connsiteY57" fmla="*/ 193358 h 341090"/>
              <a:gd name="connsiteX58" fmla="*/ 68961 w 236029"/>
              <a:gd name="connsiteY58" fmla="*/ 192596 h 341090"/>
              <a:gd name="connsiteX59" fmla="*/ 70009 w 236029"/>
              <a:gd name="connsiteY59" fmla="*/ 192119 h 341090"/>
              <a:gd name="connsiteX60" fmla="*/ 71152 w 236029"/>
              <a:gd name="connsiteY60" fmla="*/ 191929 h 341090"/>
              <a:gd name="connsiteX61" fmla="*/ 210503 w 236029"/>
              <a:gd name="connsiteY61" fmla="*/ 191929 h 341090"/>
              <a:gd name="connsiteX62" fmla="*/ 206883 w 236029"/>
              <a:gd name="connsiteY62" fmla="*/ 195548 h 341090"/>
              <a:gd name="connsiteX63" fmla="*/ 206883 w 236029"/>
              <a:gd name="connsiteY63" fmla="*/ 139160 h 341090"/>
              <a:gd name="connsiteX64" fmla="*/ 210503 w 236029"/>
              <a:gd name="connsiteY64" fmla="*/ 142780 h 341090"/>
              <a:gd name="connsiteX65" fmla="*/ 71152 w 236029"/>
              <a:gd name="connsiteY65" fmla="*/ 142780 h 341090"/>
              <a:gd name="connsiteX66" fmla="*/ 70009 w 236029"/>
              <a:gd name="connsiteY66" fmla="*/ 142589 h 341090"/>
              <a:gd name="connsiteX67" fmla="*/ 68961 w 236029"/>
              <a:gd name="connsiteY67" fmla="*/ 142113 h 341090"/>
              <a:gd name="connsiteX68" fmla="*/ 68199 w 236029"/>
              <a:gd name="connsiteY68" fmla="*/ 141351 h 341090"/>
              <a:gd name="connsiteX69" fmla="*/ 67723 w 236029"/>
              <a:gd name="connsiteY69" fmla="*/ 140303 h 341090"/>
              <a:gd name="connsiteX70" fmla="*/ 67532 w 236029"/>
              <a:gd name="connsiteY70" fmla="*/ 139160 h 341090"/>
              <a:gd name="connsiteX71" fmla="*/ 67532 w 236029"/>
              <a:gd name="connsiteY71" fmla="*/ 59912 h 341090"/>
              <a:gd name="connsiteX72" fmla="*/ 67723 w 236029"/>
              <a:gd name="connsiteY72" fmla="*/ 58769 h 341090"/>
              <a:gd name="connsiteX73" fmla="*/ 68199 w 236029"/>
              <a:gd name="connsiteY73" fmla="*/ 57722 h 341090"/>
              <a:gd name="connsiteX74" fmla="*/ 68961 w 236029"/>
              <a:gd name="connsiteY74" fmla="*/ 56960 h 341090"/>
              <a:gd name="connsiteX75" fmla="*/ 70009 w 236029"/>
              <a:gd name="connsiteY75" fmla="*/ 56483 h 341090"/>
              <a:gd name="connsiteX76" fmla="*/ 71152 w 236029"/>
              <a:gd name="connsiteY76" fmla="*/ 56293 h 341090"/>
              <a:gd name="connsiteX77" fmla="*/ 232410 w 236029"/>
              <a:gd name="connsiteY77" fmla="*/ 56293 h 341090"/>
              <a:gd name="connsiteX78" fmla="*/ 228791 w 236029"/>
              <a:gd name="connsiteY78" fmla="*/ 59912 h 341090"/>
              <a:gd name="connsiteX79" fmla="*/ 228791 w 236029"/>
              <a:gd name="connsiteY79" fmla="*/ 3619 h 341090"/>
              <a:gd name="connsiteX80" fmla="*/ 232410 w 236029"/>
              <a:gd name="connsiteY80" fmla="*/ 7239 h 341090"/>
              <a:gd name="connsiteX81" fmla="*/ 3620 w 236029"/>
              <a:gd name="connsiteY81" fmla="*/ 7239 h 341090"/>
              <a:gd name="connsiteX82" fmla="*/ 7239 w 236029"/>
              <a:gd name="connsiteY82" fmla="*/ 3619 h 341090"/>
              <a:gd name="connsiteX83" fmla="*/ 7239 w 236029"/>
              <a:gd name="connsiteY83" fmla="*/ 337471 h 341090"/>
              <a:gd name="connsiteX84" fmla="*/ 7239 w 236029"/>
              <a:gd name="connsiteY84" fmla="*/ 337471 h 341090"/>
              <a:gd name="connsiteX85" fmla="*/ 7239 w 236029"/>
              <a:gd name="connsiteY85" fmla="*/ 337471 h 34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5731" h="557">
                <a:moveTo>
                  <a:pt x="0" y="16"/>
                </a:moveTo>
                <a:lnTo>
                  <a:pt x="0" y="14"/>
                </a:lnTo>
                <a:lnTo>
                  <a:pt x="1" y="12"/>
                </a:lnTo>
                <a:lnTo>
                  <a:pt x="2" y="11"/>
                </a:lnTo>
                <a:lnTo>
                  <a:pt x="4" y="10"/>
                </a:lnTo>
                <a:lnTo>
                  <a:pt x="6" y="10"/>
                </a:lnTo>
                <a:lnTo>
                  <a:pt x="366" y="10"/>
                </a:lnTo>
                <a:lnTo>
                  <a:pt x="368" y="10"/>
                </a:lnTo>
                <a:lnTo>
                  <a:pt x="370" y="11"/>
                </a:lnTo>
                <a:lnTo>
                  <a:pt x="371" y="12"/>
                </a:lnTo>
                <a:lnTo>
                  <a:pt x="372" y="14"/>
                </a:lnTo>
                <a:lnTo>
                  <a:pt x="372" y="16"/>
                </a:lnTo>
                <a:lnTo>
                  <a:pt x="372" y="104"/>
                </a:lnTo>
                <a:lnTo>
                  <a:pt x="372" y="106"/>
                </a:lnTo>
                <a:lnTo>
                  <a:pt x="371" y="108"/>
                </a:lnTo>
                <a:lnTo>
                  <a:pt x="370" y="109"/>
                </a:lnTo>
                <a:lnTo>
                  <a:pt x="368" y="110"/>
                </a:lnTo>
                <a:lnTo>
                  <a:pt x="366" y="110"/>
                </a:lnTo>
                <a:lnTo>
                  <a:pt x="112" y="110"/>
                </a:lnTo>
                <a:lnTo>
                  <a:pt x="118" y="104"/>
                </a:lnTo>
                <a:lnTo>
                  <a:pt x="118" y="229"/>
                </a:lnTo>
                <a:lnTo>
                  <a:pt x="112" y="223"/>
                </a:lnTo>
                <a:lnTo>
                  <a:pt x="332" y="223"/>
                </a:lnTo>
                <a:lnTo>
                  <a:pt x="334" y="224"/>
                </a:lnTo>
                <a:lnTo>
                  <a:pt x="335" y="224"/>
                </a:lnTo>
                <a:lnTo>
                  <a:pt x="336" y="226"/>
                </a:lnTo>
                <a:lnTo>
                  <a:pt x="337" y="227"/>
                </a:lnTo>
                <a:lnTo>
                  <a:pt x="337" y="229"/>
                </a:lnTo>
                <a:lnTo>
                  <a:pt x="337" y="318"/>
                </a:lnTo>
                <a:lnTo>
                  <a:pt x="337" y="320"/>
                </a:lnTo>
                <a:lnTo>
                  <a:pt x="336" y="321"/>
                </a:lnTo>
                <a:lnTo>
                  <a:pt x="335" y="323"/>
                </a:lnTo>
                <a:lnTo>
                  <a:pt x="334" y="323"/>
                </a:lnTo>
                <a:lnTo>
                  <a:pt x="332" y="324"/>
                </a:lnTo>
                <a:lnTo>
                  <a:pt x="112" y="324"/>
                </a:lnTo>
                <a:lnTo>
                  <a:pt x="118" y="318"/>
                </a:lnTo>
                <a:lnTo>
                  <a:pt x="118" y="541"/>
                </a:lnTo>
                <a:lnTo>
                  <a:pt x="118" y="543"/>
                </a:lnTo>
                <a:lnTo>
                  <a:pt x="117" y="545"/>
                </a:lnTo>
                <a:lnTo>
                  <a:pt x="116" y="546"/>
                </a:lnTo>
                <a:lnTo>
                  <a:pt x="114" y="547"/>
                </a:lnTo>
                <a:lnTo>
                  <a:pt x="112" y="547"/>
                </a:lnTo>
                <a:lnTo>
                  <a:pt x="6" y="547"/>
                </a:lnTo>
                <a:lnTo>
                  <a:pt x="4" y="547"/>
                </a:lnTo>
                <a:lnTo>
                  <a:pt x="2" y="546"/>
                </a:lnTo>
                <a:lnTo>
                  <a:pt x="1" y="545"/>
                </a:lnTo>
                <a:lnTo>
                  <a:pt x="0" y="543"/>
                </a:lnTo>
                <a:lnTo>
                  <a:pt x="0" y="541"/>
                </a:lnTo>
                <a:lnTo>
                  <a:pt x="0" y="16"/>
                </a:lnTo>
                <a:close/>
                <a:moveTo>
                  <a:pt x="11" y="541"/>
                </a:moveTo>
                <a:lnTo>
                  <a:pt x="6" y="536"/>
                </a:lnTo>
                <a:lnTo>
                  <a:pt x="112" y="536"/>
                </a:lnTo>
                <a:lnTo>
                  <a:pt x="106" y="541"/>
                </a:lnTo>
                <a:lnTo>
                  <a:pt x="106" y="318"/>
                </a:lnTo>
                <a:lnTo>
                  <a:pt x="107" y="316"/>
                </a:lnTo>
                <a:lnTo>
                  <a:pt x="107" y="314"/>
                </a:lnTo>
                <a:lnTo>
                  <a:pt x="109" y="313"/>
                </a:lnTo>
                <a:lnTo>
                  <a:pt x="110" y="312"/>
                </a:lnTo>
                <a:lnTo>
                  <a:pt x="112" y="312"/>
                </a:lnTo>
                <a:lnTo>
                  <a:pt x="332" y="312"/>
                </a:lnTo>
                <a:lnTo>
                  <a:pt x="326" y="318"/>
                </a:lnTo>
                <a:lnTo>
                  <a:pt x="326" y="229"/>
                </a:lnTo>
                <a:lnTo>
                  <a:pt x="332" y="235"/>
                </a:lnTo>
                <a:lnTo>
                  <a:pt x="112" y="235"/>
                </a:lnTo>
                <a:lnTo>
                  <a:pt x="110" y="234"/>
                </a:lnTo>
                <a:lnTo>
                  <a:pt x="109" y="234"/>
                </a:lnTo>
                <a:lnTo>
                  <a:pt x="107" y="233"/>
                </a:lnTo>
                <a:lnTo>
                  <a:pt x="107" y="231"/>
                </a:lnTo>
                <a:lnTo>
                  <a:pt x="106" y="229"/>
                </a:lnTo>
                <a:lnTo>
                  <a:pt x="106" y="104"/>
                </a:lnTo>
                <a:lnTo>
                  <a:pt x="107" y="103"/>
                </a:lnTo>
                <a:lnTo>
                  <a:pt x="107" y="101"/>
                </a:lnTo>
                <a:lnTo>
                  <a:pt x="109" y="100"/>
                </a:lnTo>
                <a:lnTo>
                  <a:pt x="110" y="99"/>
                </a:lnTo>
                <a:lnTo>
                  <a:pt x="112" y="99"/>
                </a:lnTo>
                <a:lnTo>
                  <a:pt x="366" y="99"/>
                </a:lnTo>
                <a:lnTo>
                  <a:pt x="361" y="104"/>
                </a:lnTo>
                <a:lnTo>
                  <a:pt x="361" y="16"/>
                </a:lnTo>
                <a:lnTo>
                  <a:pt x="366" y="21"/>
                </a:lnTo>
                <a:lnTo>
                  <a:pt x="6" y="21"/>
                </a:lnTo>
                <a:lnTo>
                  <a:pt x="11" y="16"/>
                </a:lnTo>
                <a:lnTo>
                  <a:pt x="11" y="541"/>
                </a:lnTo>
                <a:close/>
                <a:moveTo>
                  <a:pt x="591" y="10"/>
                </a:moveTo>
                <a:lnTo>
                  <a:pt x="593" y="10"/>
                </a:lnTo>
                <a:lnTo>
                  <a:pt x="595" y="11"/>
                </a:lnTo>
                <a:lnTo>
                  <a:pt x="596" y="12"/>
                </a:lnTo>
                <a:lnTo>
                  <a:pt x="597" y="14"/>
                </a:lnTo>
                <a:lnTo>
                  <a:pt x="597" y="16"/>
                </a:lnTo>
                <a:lnTo>
                  <a:pt x="597" y="301"/>
                </a:lnTo>
                <a:lnTo>
                  <a:pt x="597" y="332"/>
                </a:lnTo>
                <a:lnTo>
                  <a:pt x="597" y="332"/>
                </a:lnTo>
                <a:lnTo>
                  <a:pt x="598" y="357"/>
                </a:lnTo>
                <a:lnTo>
                  <a:pt x="598" y="356"/>
                </a:lnTo>
                <a:lnTo>
                  <a:pt x="599" y="376"/>
                </a:lnTo>
                <a:lnTo>
                  <a:pt x="599" y="375"/>
                </a:lnTo>
                <a:lnTo>
                  <a:pt x="601" y="388"/>
                </a:lnTo>
                <a:lnTo>
                  <a:pt x="601" y="388"/>
                </a:lnTo>
                <a:lnTo>
                  <a:pt x="603" y="395"/>
                </a:lnTo>
                <a:lnTo>
                  <a:pt x="602" y="395"/>
                </a:lnTo>
                <a:lnTo>
                  <a:pt x="605" y="403"/>
                </a:lnTo>
                <a:lnTo>
                  <a:pt x="605" y="402"/>
                </a:lnTo>
                <a:lnTo>
                  <a:pt x="608" y="409"/>
                </a:lnTo>
                <a:lnTo>
                  <a:pt x="608" y="409"/>
                </a:lnTo>
                <a:lnTo>
                  <a:pt x="611" y="415"/>
                </a:lnTo>
                <a:lnTo>
                  <a:pt x="611" y="415"/>
                </a:lnTo>
                <a:lnTo>
                  <a:pt x="615" y="421"/>
                </a:lnTo>
                <a:lnTo>
                  <a:pt x="615" y="421"/>
                </a:lnTo>
                <a:lnTo>
                  <a:pt x="620" y="427"/>
                </a:lnTo>
                <a:lnTo>
                  <a:pt x="620" y="426"/>
                </a:lnTo>
                <a:lnTo>
                  <a:pt x="625" y="432"/>
                </a:lnTo>
                <a:lnTo>
                  <a:pt x="625" y="431"/>
                </a:lnTo>
                <a:lnTo>
                  <a:pt x="631" y="437"/>
                </a:lnTo>
                <a:lnTo>
                  <a:pt x="631" y="436"/>
                </a:lnTo>
                <a:lnTo>
                  <a:pt x="637" y="441"/>
                </a:lnTo>
                <a:lnTo>
                  <a:pt x="637" y="441"/>
                </a:lnTo>
                <a:lnTo>
                  <a:pt x="644" y="445"/>
                </a:lnTo>
                <a:lnTo>
                  <a:pt x="644" y="444"/>
                </a:lnTo>
                <a:lnTo>
                  <a:pt x="651" y="448"/>
                </a:lnTo>
                <a:lnTo>
                  <a:pt x="651" y="448"/>
                </a:lnTo>
                <a:lnTo>
                  <a:pt x="659" y="450"/>
                </a:lnTo>
                <a:lnTo>
                  <a:pt x="659" y="450"/>
                </a:lnTo>
                <a:lnTo>
                  <a:pt x="668" y="452"/>
                </a:lnTo>
                <a:lnTo>
                  <a:pt x="667" y="452"/>
                </a:lnTo>
                <a:lnTo>
                  <a:pt x="677" y="453"/>
                </a:lnTo>
                <a:lnTo>
                  <a:pt x="677" y="453"/>
                </a:lnTo>
                <a:lnTo>
                  <a:pt x="687" y="454"/>
                </a:lnTo>
                <a:lnTo>
                  <a:pt x="686" y="454"/>
                </a:lnTo>
                <a:lnTo>
                  <a:pt x="697" y="455"/>
                </a:lnTo>
                <a:lnTo>
                  <a:pt x="697" y="455"/>
                </a:lnTo>
                <a:lnTo>
                  <a:pt x="708" y="454"/>
                </a:lnTo>
                <a:lnTo>
                  <a:pt x="708" y="454"/>
                </a:lnTo>
                <a:lnTo>
                  <a:pt x="718" y="453"/>
                </a:lnTo>
                <a:lnTo>
                  <a:pt x="717" y="453"/>
                </a:lnTo>
                <a:lnTo>
                  <a:pt x="727" y="452"/>
                </a:lnTo>
                <a:lnTo>
                  <a:pt x="726" y="452"/>
                </a:lnTo>
                <a:lnTo>
                  <a:pt x="735" y="450"/>
                </a:lnTo>
                <a:lnTo>
                  <a:pt x="735" y="450"/>
                </a:lnTo>
                <a:lnTo>
                  <a:pt x="743" y="448"/>
                </a:lnTo>
                <a:lnTo>
                  <a:pt x="742" y="448"/>
                </a:lnTo>
                <a:lnTo>
                  <a:pt x="750" y="445"/>
                </a:lnTo>
                <a:lnTo>
                  <a:pt x="749" y="445"/>
                </a:lnTo>
                <a:lnTo>
                  <a:pt x="756" y="441"/>
                </a:lnTo>
                <a:lnTo>
                  <a:pt x="755" y="442"/>
                </a:lnTo>
                <a:lnTo>
                  <a:pt x="761" y="437"/>
                </a:lnTo>
                <a:lnTo>
                  <a:pt x="761" y="437"/>
                </a:lnTo>
                <a:lnTo>
                  <a:pt x="766" y="433"/>
                </a:lnTo>
                <a:lnTo>
                  <a:pt x="766" y="433"/>
                </a:lnTo>
                <a:lnTo>
                  <a:pt x="771" y="428"/>
                </a:lnTo>
                <a:lnTo>
                  <a:pt x="771" y="428"/>
                </a:lnTo>
                <a:lnTo>
                  <a:pt x="775" y="423"/>
                </a:lnTo>
                <a:lnTo>
                  <a:pt x="775" y="424"/>
                </a:lnTo>
                <a:lnTo>
                  <a:pt x="778" y="418"/>
                </a:lnTo>
                <a:lnTo>
                  <a:pt x="778" y="418"/>
                </a:lnTo>
                <a:lnTo>
                  <a:pt x="781" y="413"/>
                </a:lnTo>
                <a:lnTo>
                  <a:pt x="781" y="413"/>
                </a:lnTo>
                <a:lnTo>
                  <a:pt x="783" y="407"/>
                </a:lnTo>
                <a:lnTo>
                  <a:pt x="783" y="407"/>
                </a:lnTo>
                <a:lnTo>
                  <a:pt x="785" y="401"/>
                </a:lnTo>
                <a:lnTo>
                  <a:pt x="785" y="401"/>
                </a:lnTo>
                <a:lnTo>
                  <a:pt x="787" y="395"/>
                </a:lnTo>
                <a:lnTo>
                  <a:pt x="786" y="395"/>
                </a:lnTo>
                <a:lnTo>
                  <a:pt x="789" y="380"/>
                </a:lnTo>
                <a:lnTo>
                  <a:pt x="789" y="380"/>
                </a:lnTo>
                <a:lnTo>
                  <a:pt x="790" y="360"/>
                </a:lnTo>
                <a:lnTo>
                  <a:pt x="790" y="360"/>
                </a:lnTo>
                <a:lnTo>
                  <a:pt x="791" y="335"/>
                </a:lnTo>
                <a:lnTo>
                  <a:pt x="791" y="335"/>
                </a:lnTo>
                <a:lnTo>
                  <a:pt x="791" y="306"/>
                </a:lnTo>
                <a:lnTo>
                  <a:pt x="791" y="16"/>
                </a:lnTo>
                <a:lnTo>
                  <a:pt x="792" y="14"/>
                </a:lnTo>
                <a:lnTo>
                  <a:pt x="792" y="12"/>
                </a:lnTo>
                <a:lnTo>
                  <a:pt x="794" y="11"/>
                </a:lnTo>
                <a:lnTo>
                  <a:pt x="795" y="10"/>
                </a:lnTo>
                <a:lnTo>
                  <a:pt x="797" y="10"/>
                </a:lnTo>
                <a:lnTo>
                  <a:pt x="903" y="10"/>
                </a:lnTo>
                <a:lnTo>
                  <a:pt x="905" y="10"/>
                </a:lnTo>
                <a:lnTo>
                  <a:pt x="907" y="11"/>
                </a:lnTo>
                <a:lnTo>
                  <a:pt x="908" y="12"/>
                </a:lnTo>
                <a:lnTo>
                  <a:pt x="909" y="14"/>
                </a:lnTo>
                <a:lnTo>
                  <a:pt x="909" y="16"/>
                </a:lnTo>
                <a:lnTo>
                  <a:pt x="909" y="293"/>
                </a:lnTo>
                <a:lnTo>
                  <a:pt x="908" y="337"/>
                </a:lnTo>
                <a:lnTo>
                  <a:pt x="908" y="337"/>
                </a:lnTo>
                <a:lnTo>
                  <a:pt x="908" y="356"/>
                </a:lnTo>
                <a:lnTo>
                  <a:pt x="908" y="356"/>
                </a:lnTo>
                <a:lnTo>
                  <a:pt x="907" y="374"/>
                </a:lnTo>
                <a:lnTo>
                  <a:pt x="907" y="374"/>
                </a:lnTo>
                <a:lnTo>
                  <a:pt x="906" y="390"/>
                </a:lnTo>
                <a:lnTo>
                  <a:pt x="906" y="390"/>
                </a:lnTo>
                <a:lnTo>
                  <a:pt x="904" y="404"/>
                </a:lnTo>
                <a:lnTo>
                  <a:pt x="904" y="404"/>
                </a:lnTo>
                <a:lnTo>
                  <a:pt x="902" y="417"/>
                </a:lnTo>
                <a:lnTo>
                  <a:pt x="902" y="417"/>
                </a:lnTo>
                <a:lnTo>
                  <a:pt x="900" y="428"/>
                </a:lnTo>
                <a:lnTo>
                  <a:pt x="900" y="428"/>
                </a:lnTo>
                <a:lnTo>
                  <a:pt x="898" y="437"/>
                </a:lnTo>
                <a:lnTo>
                  <a:pt x="898" y="438"/>
                </a:lnTo>
                <a:lnTo>
                  <a:pt x="895" y="447"/>
                </a:lnTo>
                <a:lnTo>
                  <a:pt x="895" y="447"/>
                </a:lnTo>
                <a:lnTo>
                  <a:pt x="892" y="456"/>
                </a:lnTo>
                <a:lnTo>
                  <a:pt x="891" y="456"/>
                </a:lnTo>
                <a:lnTo>
                  <a:pt x="888" y="465"/>
                </a:lnTo>
                <a:lnTo>
                  <a:pt x="888" y="465"/>
                </a:lnTo>
                <a:lnTo>
                  <a:pt x="883" y="473"/>
                </a:lnTo>
                <a:lnTo>
                  <a:pt x="883" y="473"/>
                </a:lnTo>
                <a:lnTo>
                  <a:pt x="879" y="481"/>
                </a:lnTo>
                <a:lnTo>
                  <a:pt x="878" y="481"/>
                </a:lnTo>
                <a:lnTo>
                  <a:pt x="873" y="489"/>
                </a:lnTo>
                <a:lnTo>
                  <a:pt x="873" y="489"/>
                </a:lnTo>
                <a:lnTo>
                  <a:pt x="867" y="496"/>
                </a:lnTo>
                <a:lnTo>
                  <a:pt x="867" y="496"/>
                </a:lnTo>
                <a:lnTo>
                  <a:pt x="861" y="503"/>
                </a:lnTo>
                <a:lnTo>
                  <a:pt x="861" y="503"/>
                </a:lnTo>
                <a:lnTo>
                  <a:pt x="854" y="509"/>
                </a:lnTo>
                <a:lnTo>
                  <a:pt x="854" y="510"/>
                </a:lnTo>
                <a:lnTo>
                  <a:pt x="847" y="515"/>
                </a:lnTo>
                <a:lnTo>
                  <a:pt x="847" y="516"/>
                </a:lnTo>
                <a:lnTo>
                  <a:pt x="839" y="521"/>
                </a:lnTo>
                <a:lnTo>
                  <a:pt x="839" y="521"/>
                </a:lnTo>
                <a:lnTo>
                  <a:pt x="831" y="527"/>
                </a:lnTo>
                <a:lnTo>
                  <a:pt x="831" y="527"/>
                </a:lnTo>
                <a:lnTo>
                  <a:pt x="822" y="532"/>
                </a:lnTo>
                <a:lnTo>
                  <a:pt x="822" y="532"/>
                </a:lnTo>
                <a:lnTo>
                  <a:pt x="813" y="536"/>
                </a:lnTo>
                <a:lnTo>
                  <a:pt x="813" y="536"/>
                </a:lnTo>
                <a:lnTo>
                  <a:pt x="803" y="541"/>
                </a:lnTo>
                <a:lnTo>
                  <a:pt x="803" y="541"/>
                </a:lnTo>
                <a:lnTo>
                  <a:pt x="793" y="544"/>
                </a:lnTo>
                <a:lnTo>
                  <a:pt x="793" y="545"/>
                </a:lnTo>
                <a:lnTo>
                  <a:pt x="782" y="548"/>
                </a:lnTo>
                <a:lnTo>
                  <a:pt x="782" y="548"/>
                </a:lnTo>
                <a:lnTo>
                  <a:pt x="770" y="551"/>
                </a:lnTo>
                <a:lnTo>
                  <a:pt x="770" y="551"/>
                </a:lnTo>
                <a:lnTo>
                  <a:pt x="757" y="553"/>
                </a:lnTo>
                <a:lnTo>
                  <a:pt x="757" y="553"/>
                </a:lnTo>
                <a:lnTo>
                  <a:pt x="744" y="555"/>
                </a:lnTo>
                <a:lnTo>
                  <a:pt x="744" y="555"/>
                </a:lnTo>
                <a:lnTo>
                  <a:pt x="730" y="556"/>
                </a:lnTo>
                <a:lnTo>
                  <a:pt x="730" y="556"/>
                </a:lnTo>
                <a:lnTo>
                  <a:pt x="716" y="557"/>
                </a:lnTo>
                <a:lnTo>
                  <a:pt x="715" y="557"/>
                </a:lnTo>
                <a:lnTo>
                  <a:pt x="700" y="557"/>
                </a:lnTo>
                <a:lnTo>
                  <a:pt x="700" y="557"/>
                </a:lnTo>
                <a:lnTo>
                  <a:pt x="682" y="557"/>
                </a:lnTo>
                <a:lnTo>
                  <a:pt x="682" y="557"/>
                </a:lnTo>
                <a:lnTo>
                  <a:pt x="665" y="556"/>
                </a:lnTo>
                <a:lnTo>
                  <a:pt x="665" y="556"/>
                </a:lnTo>
                <a:lnTo>
                  <a:pt x="649" y="555"/>
                </a:lnTo>
                <a:lnTo>
                  <a:pt x="648" y="555"/>
                </a:lnTo>
                <a:lnTo>
                  <a:pt x="633" y="553"/>
                </a:lnTo>
                <a:lnTo>
                  <a:pt x="633" y="553"/>
                </a:lnTo>
                <a:lnTo>
                  <a:pt x="620" y="550"/>
                </a:lnTo>
                <a:lnTo>
                  <a:pt x="619" y="550"/>
                </a:lnTo>
                <a:lnTo>
                  <a:pt x="607" y="547"/>
                </a:lnTo>
                <a:lnTo>
                  <a:pt x="606" y="547"/>
                </a:lnTo>
                <a:lnTo>
                  <a:pt x="595" y="544"/>
                </a:lnTo>
                <a:lnTo>
                  <a:pt x="594" y="543"/>
                </a:lnTo>
                <a:lnTo>
                  <a:pt x="584" y="539"/>
                </a:lnTo>
                <a:lnTo>
                  <a:pt x="584" y="539"/>
                </a:lnTo>
                <a:lnTo>
                  <a:pt x="575" y="535"/>
                </a:lnTo>
                <a:lnTo>
                  <a:pt x="574" y="535"/>
                </a:lnTo>
                <a:lnTo>
                  <a:pt x="565" y="530"/>
                </a:lnTo>
                <a:lnTo>
                  <a:pt x="565" y="530"/>
                </a:lnTo>
                <a:lnTo>
                  <a:pt x="557" y="524"/>
                </a:lnTo>
                <a:lnTo>
                  <a:pt x="556" y="524"/>
                </a:lnTo>
                <a:lnTo>
                  <a:pt x="548" y="519"/>
                </a:lnTo>
                <a:lnTo>
                  <a:pt x="548" y="519"/>
                </a:lnTo>
                <a:lnTo>
                  <a:pt x="541" y="513"/>
                </a:lnTo>
                <a:lnTo>
                  <a:pt x="540" y="512"/>
                </a:lnTo>
                <a:lnTo>
                  <a:pt x="533" y="506"/>
                </a:lnTo>
                <a:lnTo>
                  <a:pt x="533" y="506"/>
                </a:lnTo>
                <a:lnTo>
                  <a:pt x="527" y="500"/>
                </a:lnTo>
                <a:lnTo>
                  <a:pt x="526" y="499"/>
                </a:lnTo>
                <a:lnTo>
                  <a:pt x="521" y="493"/>
                </a:lnTo>
                <a:lnTo>
                  <a:pt x="520" y="492"/>
                </a:lnTo>
                <a:lnTo>
                  <a:pt x="515" y="485"/>
                </a:lnTo>
                <a:lnTo>
                  <a:pt x="515" y="485"/>
                </a:lnTo>
                <a:lnTo>
                  <a:pt x="510" y="478"/>
                </a:lnTo>
                <a:lnTo>
                  <a:pt x="510" y="478"/>
                </a:lnTo>
                <a:lnTo>
                  <a:pt x="505" y="470"/>
                </a:lnTo>
                <a:lnTo>
                  <a:pt x="505" y="470"/>
                </a:lnTo>
                <a:lnTo>
                  <a:pt x="501" y="463"/>
                </a:lnTo>
                <a:lnTo>
                  <a:pt x="501" y="463"/>
                </a:lnTo>
                <a:lnTo>
                  <a:pt x="498" y="455"/>
                </a:lnTo>
                <a:lnTo>
                  <a:pt x="497" y="455"/>
                </a:lnTo>
                <a:lnTo>
                  <a:pt x="494" y="448"/>
                </a:lnTo>
                <a:lnTo>
                  <a:pt x="494" y="447"/>
                </a:lnTo>
                <a:lnTo>
                  <a:pt x="492" y="440"/>
                </a:lnTo>
                <a:lnTo>
                  <a:pt x="492" y="439"/>
                </a:lnTo>
                <a:lnTo>
                  <a:pt x="489" y="432"/>
                </a:lnTo>
                <a:lnTo>
                  <a:pt x="489" y="431"/>
                </a:lnTo>
                <a:lnTo>
                  <a:pt x="487" y="419"/>
                </a:lnTo>
                <a:lnTo>
                  <a:pt x="487" y="419"/>
                </a:lnTo>
                <a:lnTo>
                  <a:pt x="485" y="406"/>
                </a:lnTo>
                <a:lnTo>
                  <a:pt x="485" y="406"/>
                </a:lnTo>
                <a:lnTo>
                  <a:pt x="483" y="391"/>
                </a:lnTo>
                <a:lnTo>
                  <a:pt x="483" y="391"/>
                </a:lnTo>
                <a:lnTo>
                  <a:pt x="482" y="375"/>
                </a:lnTo>
                <a:lnTo>
                  <a:pt x="482" y="375"/>
                </a:lnTo>
                <a:lnTo>
                  <a:pt x="480" y="357"/>
                </a:lnTo>
                <a:lnTo>
                  <a:pt x="480" y="357"/>
                </a:lnTo>
                <a:lnTo>
                  <a:pt x="480" y="338"/>
                </a:lnTo>
                <a:lnTo>
                  <a:pt x="480" y="338"/>
                </a:lnTo>
                <a:lnTo>
                  <a:pt x="479" y="318"/>
                </a:lnTo>
                <a:lnTo>
                  <a:pt x="479" y="318"/>
                </a:lnTo>
                <a:lnTo>
                  <a:pt x="479" y="296"/>
                </a:lnTo>
                <a:lnTo>
                  <a:pt x="479" y="16"/>
                </a:lnTo>
                <a:lnTo>
                  <a:pt x="479" y="14"/>
                </a:lnTo>
                <a:lnTo>
                  <a:pt x="480" y="12"/>
                </a:lnTo>
                <a:lnTo>
                  <a:pt x="481" y="11"/>
                </a:lnTo>
                <a:lnTo>
                  <a:pt x="483" y="10"/>
                </a:lnTo>
                <a:lnTo>
                  <a:pt x="485" y="10"/>
                </a:lnTo>
                <a:lnTo>
                  <a:pt x="591" y="10"/>
                </a:lnTo>
                <a:lnTo>
                  <a:pt x="591" y="10"/>
                </a:lnTo>
                <a:close/>
                <a:moveTo>
                  <a:pt x="485" y="22"/>
                </a:moveTo>
                <a:lnTo>
                  <a:pt x="491" y="16"/>
                </a:lnTo>
                <a:lnTo>
                  <a:pt x="491" y="297"/>
                </a:lnTo>
                <a:lnTo>
                  <a:pt x="491" y="318"/>
                </a:lnTo>
                <a:lnTo>
                  <a:pt x="491" y="318"/>
                </a:lnTo>
                <a:lnTo>
                  <a:pt x="491" y="338"/>
                </a:lnTo>
                <a:lnTo>
                  <a:pt x="491" y="338"/>
                </a:lnTo>
                <a:lnTo>
                  <a:pt x="492" y="357"/>
                </a:lnTo>
                <a:lnTo>
                  <a:pt x="492" y="357"/>
                </a:lnTo>
                <a:lnTo>
                  <a:pt x="493" y="374"/>
                </a:lnTo>
                <a:lnTo>
                  <a:pt x="493" y="374"/>
                </a:lnTo>
                <a:lnTo>
                  <a:pt x="495" y="390"/>
                </a:lnTo>
                <a:lnTo>
                  <a:pt x="495" y="390"/>
                </a:lnTo>
                <a:lnTo>
                  <a:pt x="496" y="404"/>
                </a:lnTo>
                <a:lnTo>
                  <a:pt x="496" y="404"/>
                </a:lnTo>
                <a:lnTo>
                  <a:pt x="498" y="418"/>
                </a:lnTo>
                <a:lnTo>
                  <a:pt x="498" y="417"/>
                </a:lnTo>
                <a:lnTo>
                  <a:pt x="501" y="429"/>
                </a:lnTo>
                <a:lnTo>
                  <a:pt x="501" y="429"/>
                </a:lnTo>
                <a:lnTo>
                  <a:pt x="503" y="437"/>
                </a:lnTo>
                <a:lnTo>
                  <a:pt x="503" y="436"/>
                </a:lnTo>
                <a:lnTo>
                  <a:pt x="505" y="444"/>
                </a:lnTo>
                <a:lnTo>
                  <a:pt x="505" y="444"/>
                </a:lnTo>
                <a:lnTo>
                  <a:pt x="508" y="451"/>
                </a:lnTo>
                <a:lnTo>
                  <a:pt x="508" y="451"/>
                </a:lnTo>
                <a:lnTo>
                  <a:pt x="511" y="458"/>
                </a:lnTo>
                <a:lnTo>
                  <a:pt x="511" y="458"/>
                </a:lnTo>
                <a:lnTo>
                  <a:pt x="515" y="465"/>
                </a:lnTo>
                <a:lnTo>
                  <a:pt x="515" y="465"/>
                </a:lnTo>
                <a:lnTo>
                  <a:pt x="519" y="472"/>
                </a:lnTo>
                <a:lnTo>
                  <a:pt x="519" y="472"/>
                </a:lnTo>
                <a:lnTo>
                  <a:pt x="524" y="479"/>
                </a:lnTo>
                <a:lnTo>
                  <a:pt x="524" y="478"/>
                </a:lnTo>
                <a:lnTo>
                  <a:pt x="530" y="485"/>
                </a:lnTo>
                <a:lnTo>
                  <a:pt x="529" y="485"/>
                </a:lnTo>
                <a:lnTo>
                  <a:pt x="535" y="492"/>
                </a:lnTo>
                <a:lnTo>
                  <a:pt x="535" y="491"/>
                </a:lnTo>
                <a:lnTo>
                  <a:pt x="541" y="498"/>
                </a:lnTo>
                <a:lnTo>
                  <a:pt x="541" y="498"/>
                </a:lnTo>
                <a:lnTo>
                  <a:pt x="548" y="504"/>
                </a:lnTo>
                <a:lnTo>
                  <a:pt x="548" y="503"/>
                </a:lnTo>
                <a:lnTo>
                  <a:pt x="555" y="509"/>
                </a:lnTo>
                <a:lnTo>
                  <a:pt x="555" y="509"/>
                </a:lnTo>
                <a:lnTo>
                  <a:pt x="563" y="515"/>
                </a:lnTo>
                <a:lnTo>
                  <a:pt x="562" y="515"/>
                </a:lnTo>
                <a:lnTo>
                  <a:pt x="571" y="520"/>
                </a:lnTo>
                <a:lnTo>
                  <a:pt x="570" y="520"/>
                </a:lnTo>
                <a:lnTo>
                  <a:pt x="579" y="524"/>
                </a:lnTo>
                <a:lnTo>
                  <a:pt x="579" y="524"/>
                </a:lnTo>
                <a:lnTo>
                  <a:pt x="589" y="529"/>
                </a:lnTo>
                <a:lnTo>
                  <a:pt x="588" y="529"/>
                </a:lnTo>
                <a:lnTo>
                  <a:pt x="599" y="533"/>
                </a:lnTo>
                <a:lnTo>
                  <a:pt x="598" y="532"/>
                </a:lnTo>
                <a:lnTo>
                  <a:pt x="609" y="536"/>
                </a:lnTo>
                <a:lnTo>
                  <a:pt x="609" y="536"/>
                </a:lnTo>
                <a:lnTo>
                  <a:pt x="622" y="539"/>
                </a:lnTo>
                <a:lnTo>
                  <a:pt x="621" y="539"/>
                </a:lnTo>
                <a:lnTo>
                  <a:pt x="635" y="541"/>
                </a:lnTo>
                <a:lnTo>
                  <a:pt x="635" y="541"/>
                </a:lnTo>
                <a:lnTo>
                  <a:pt x="650" y="543"/>
                </a:lnTo>
                <a:lnTo>
                  <a:pt x="649" y="543"/>
                </a:lnTo>
                <a:lnTo>
                  <a:pt x="665" y="545"/>
                </a:lnTo>
                <a:lnTo>
                  <a:pt x="665" y="545"/>
                </a:lnTo>
                <a:lnTo>
                  <a:pt x="682" y="545"/>
                </a:lnTo>
                <a:lnTo>
                  <a:pt x="682" y="545"/>
                </a:lnTo>
                <a:lnTo>
                  <a:pt x="700" y="546"/>
                </a:lnTo>
                <a:lnTo>
                  <a:pt x="700" y="546"/>
                </a:lnTo>
                <a:lnTo>
                  <a:pt x="715" y="545"/>
                </a:lnTo>
                <a:lnTo>
                  <a:pt x="715" y="545"/>
                </a:lnTo>
                <a:lnTo>
                  <a:pt x="729" y="545"/>
                </a:lnTo>
                <a:lnTo>
                  <a:pt x="729" y="545"/>
                </a:lnTo>
                <a:lnTo>
                  <a:pt x="743" y="543"/>
                </a:lnTo>
                <a:lnTo>
                  <a:pt x="743" y="543"/>
                </a:lnTo>
                <a:lnTo>
                  <a:pt x="756" y="542"/>
                </a:lnTo>
                <a:lnTo>
                  <a:pt x="755" y="542"/>
                </a:lnTo>
                <a:lnTo>
                  <a:pt x="768" y="539"/>
                </a:lnTo>
                <a:lnTo>
                  <a:pt x="767" y="539"/>
                </a:lnTo>
                <a:lnTo>
                  <a:pt x="779" y="537"/>
                </a:lnTo>
                <a:lnTo>
                  <a:pt x="779" y="537"/>
                </a:lnTo>
                <a:lnTo>
                  <a:pt x="789" y="533"/>
                </a:lnTo>
                <a:lnTo>
                  <a:pt x="789" y="534"/>
                </a:lnTo>
                <a:lnTo>
                  <a:pt x="799" y="530"/>
                </a:lnTo>
                <a:lnTo>
                  <a:pt x="799" y="530"/>
                </a:lnTo>
                <a:lnTo>
                  <a:pt x="808" y="526"/>
                </a:lnTo>
                <a:lnTo>
                  <a:pt x="808" y="526"/>
                </a:lnTo>
                <a:lnTo>
                  <a:pt x="817" y="521"/>
                </a:lnTo>
                <a:lnTo>
                  <a:pt x="817" y="522"/>
                </a:lnTo>
                <a:lnTo>
                  <a:pt x="825" y="517"/>
                </a:lnTo>
                <a:lnTo>
                  <a:pt x="825" y="517"/>
                </a:lnTo>
                <a:lnTo>
                  <a:pt x="833" y="512"/>
                </a:lnTo>
                <a:lnTo>
                  <a:pt x="833" y="512"/>
                </a:lnTo>
                <a:lnTo>
                  <a:pt x="840" y="506"/>
                </a:lnTo>
                <a:lnTo>
                  <a:pt x="840" y="506"/>
                </a:lnTo>
                <a:lnTo>
                  <a:pt x="847" y="501"/>
                </a:lnTo>
                <a:lnTo>
                  <a:pt x="846" y="501"/>
                </a:lnTo>
                <a:lnTo>
                  <a:pt x="853" y="495"/>
                </a:lnTo>
                <a:lnTo>
                  <a:pt x="853" y="495"/>
                </a:lnTo>
                <a:lnTo>
                  <a:pt x="859" y="489"/>
                </a:lnTo>
                <a:lnTo>
                  <a:pt x="858" y="489"/>
                </a:lnTo>
                <a:lnTo>
                  <a:pt x="864" y="482"/>
                </a:lnTo>
                <a:lnTo>
                  <a:pt x="864" y="482"/>
                </a:lnTo>
                <a:lnTo>
                  <a:pt x="869" y="475"/>
                </a:lnTo>
                <a:lnTo>
                  <a:pt x="869" y="475"/>
                </a:lnTo>
                <a:lnTo>
                  <a:pt x="873" y="468"/>
                </a:lnTo>
                <a:lnTo>
                  <a:pt x="873" y="468"/>
                </a:lnTo>
                <a:lnTo>
                  <a:pt x="877" y="460"/>
                </a:lnTo>
                <a:lnTo>
                  <a:pt x="877" y="460"/>
                </a:lnTo>
                <a:lnTo>
                  <a:pt x="881" y="452"/>
                </a:lnTo>
                <a:lnTo>
                  <a:pt x="881" y="452"/>
                </a:lnTo>
                <a:lnTo>
                  <a:pt x="884" y="443"/>
                </a:lnTo>
                <a:lnTo>
                  <a:pt x="884" y="444"/>
                </a:lnTo>
                <a:lnTo>
                  <a:pt x="887" y="434"/>
                </a:lnTo>
                <a:lnTo>
                  <a:pt x="887" y="435"/>
                </a:lnTo>
                <a:lnTo>
                  <a:pt x="889" y="425"/>
                </a:lnTo>
                <a:lnTo>
                  <a:pt x="889" y="425"/>
                </a:lnTo>
                <a:lnTo>
                  <a:pt x="891" y="415"/>
                </a:lnTo>
                <a:lnTo>
                  <a:pt x="891" y="415"/>
                </a:lnTo>
                <a:lnTo>
                  <a:pt x="893" y="403"/>
                </a:lnTo>
                <a:lnTo>
                  <a:pt x="893" y="403"/>
                </a:lnTo>
                <a:lnTo>
                  <a:pt x="894" y="389"/>
                </a:lnTo>
                <a:lnTo>
                  <a:pt x="894" y="389"/>
                </a:lnTo>
                <a:lnTo>
                  <a:pt x="895" y="373"/>
                </a:lnTo>
                <a:lnTo>
                  <a:pt x="895" y="373"/>
                </a:lnTo>
                <a:lnTo>
                  <a:pt x="896" y="356"/>
                </a:lnTo>
                <a:lnTo>
                  <a:pt x="896" y="356"/>
                </a:lnTo>
                <a:lnTo>
                  <a:pt x="897" y="336"/>
                </a:lnTo>
                <a:lnTo>
                  <a:pt x="897" y="337"/>
                </a:lnTo>
                <a:lnTo>
                  <a:pt x="897" y="293"/>
                </a:lnTo>
                <a:lnTo>
                  <a:pt x="897" y="16"/>
                </a:lnTo>
                <a:lnTo>
                  <a:pt x="903" y="22"/>
                </a:lnTo>
                <a:lnTo>
                  <a:pt x="797" y="22"/>
                </a:lnTo>
                <a:lnTo>
                  <a:pt x="803" y="16"/>
                </a:lnTo>
                <a:lnTo>
                  <a:pt x="803" y="307"/>
                </a:lnTo>
                <a:lnTo>
                  <a:pt x="802" y="336"/>
                </a:lnTo>
                <a:lnTo>
                  <a:pt x="802" y="336"/>
                </a:lnTo>
                <a:lnTo>
                  <a:pt x="801" y="361"/>
                </a:lnTo>
                <a:lnTo>
                  <a:pt x="801" y="361"/>
                </a:lnTo>
                <a:lnTo>
                  <a:pt x="800" y="381"/>
                </a:lnTo>
                <a:lnTo>
                  <a:pt x="800" y="382"/>
                </a:lnTo>
                <a:lnTo>
                  <a:pt x="798" y="397"/>
                </a:lnTo>
                <a:lnTo>
                  <a:pt x="798" y="398"/>
                </a:lnTo>
                <a:lnTo>
                  <a:pt x="796" y="404"/>
                </a:lnTo>
                <a:lnTo>
                  <a:pt x="796" y="405"/>
                </a:lnTo>
                <a:lnTo>
                  <a:pt x="794" y="411"/>
                </a:lnTo>
                <a:lnTo>
                  <a:pt x="794" y="412"/>
                </a:lnTo>
                <a:lnTo>
                  <a:pt x="791" y="418"/>
                </a:lnTo>
                <a:lnTo>
                  <a:pt x="791" y="418"/>
                </a:lnTo>
                <a:lnTo>
                  <a:pt x="788" y="424"/>
                </a:lnTo>
                <a:lnTo>
                  <a:pt x="788" y="425"/>
                </a:lnTo>
                <a:lnTo>
                  <a:pt x="784" y="430"/>
                </a:lnTo>
                <a:lnTo>
                  <a:pt x="784" y="431"/>
                </a:lnTo>
                <a:lnTo>
                  <a:pt x="779" y="436"/>
                </a:lnTo>
                <a:lnTo>
                  <a:pt x="779" y="436"/>
                </a:lnTo>
                <a:lnTo>
                  <a:pt x="774" y="441"/>
                </a:lnTo>
                <a:lnTo>
                  <a:pt x="774" y="441"/>
                </a:lnTo>
                <a:lnTo>
                  <a:pt x="769" y="446"/>
                </a:lnTo>
                <a:lnTo>
                  <a:pt x="768" y="446"/>
                </a:lnTo>
                <a:lnTo>
                  <a:pt x="762" y="451"/>
                </a:lnTo>
                <a:lnTo>
                  <a:pt x="762" y="451"/>
                </a:lnTo>
                <a:lnTo>
                  <a:pt x="755" y="455"/>
                </a:lnTo>
                <a:lnTo>
                  <a:pt x="754" y="455"/>
                </a:lnTo>
                <a:lnTo>
                  <a:pt x="747" y="458"/>
                </a:lnTo>
                <a:lnTo>
                  <a:pt x="746" y="458"/>
                </a:lnTo>
                <a:lnTo>
                  <a:pt x="738" y="461"/>
                </a:lnTo>
                <a:lnTo>
                  <a:pt x="738" y="461"/>
                </a:lnTo>
                <a:lnTo>
                  <a:pt x="729" y="463"/>
                </a:lnTo>
                <a:lnTo>
                  <a:pt x="728" y="463"/>
                </a:lnTo>
                <a:lnTo>
                  <a:pt x="719" y="465"/>
                </a:lnTo>
                <a:lnTo>
                  <a:pt x="719" y="465"/>
                </a:lnTo>
                <a:lnTo>
                  <a:pt x="708" y="466"/>
                </a:lnTo>
                <a:lnTo>
                  <a:pt x="708" y="466"/>
                </a:lnTo>
                <a:lnTo>
                  <a:pt x="697" y="466"/>
                </a:lnTo>
                <a:lnTo>
                  <a:pt x="697" y="466"/>
                </a:lnTo>
                <a:lnTo>
                  <a:pt x="686" y="466"/>
                </a:lnTo>
                <a:lnTo>
                  <a:pt x="686" y="466"/>
                </a:lnTo>
                <a:lnTo>
                  <a:pt x="675" y="465"/>
                </a:lnTo>
                <a:lnTo>
                  <a:pt x="675" y="465"/>
                </a:lnTo>
                <a:lnTo>
                  <a:pt x="665" y="463"/>
                </a:lnTo>
                <a:lnTo>
                  <a:pt x="665" y="463"/>
                </a:lnTo>
                <a:lnTo>
                  <a:pt x="656" y="461"/>
                </a:lnTo>
                <a:lnTo>
                  <a:pt x="656" y="461"/>
                </a:lnTo>
                <a:lnTo>
                  <a:pt x="647" y="458"/>
                </a:lnTo>
                <a:lnTo>
                  <a:pt x="647" y="458"/>
                </a:lnTo>
                <a:lnTo>
                  <a:pt x="639" y="455"/>
                </a:lnTo>
                <a:lnTo>
                  <a:pt x="638" y="454"/>
                </a:lnTo>
                <a:lnTo>
                  <a:pt x="631" y="450"/>
                </a:lnTo>
                <a:lnTo>
                  <a:pt x="631" y="450"/>
                </a:lnTo>
                <a:lnTo>
                  <a:pt x="624" y="445"/>
                </a:lnTo>
                <a:lnTo>
                  <a:pt x="624" y="445"/>
                </a:lnTo>
                <a:lnTo>
                  <a:pt x="618" y="440"/>
                </a:lnTo>
                <a:lnTo>
                  <a:pt x="617" y="440"/>
                </a:lnTo>
                <a:lnTo>
                  <a:pt x="612" y="434"/>
                </a:lnTo>
                <a:lnTo>
                  <a:pt x="611" y="434"/>
                </a:lnTo>
                <a:lnTo>
                  <a:pt x="606" y="428"/>
                </a:lnTo>
                <a:lnTo>
                  <a:pt x="606" y="427"/>
                </a:lnTo>
                <a:lnTo>
                  <a:pt x="602" y="421"/>
                </a:lnTo>
                <a:lnTo>
                  <a:pt x="602" y="421"/>
                </a:lnTo>
                <a:lnTo>
                  <a:pt x="598" y="414"/>
                </a:lnTo>
                <a:lnTo>
                  <a:pt x="597" y="413"/>
                </a:lnTo>
                <a:lnTo>
                  <a:pt x="594" y="406"/>
                </a:lnTo>
                <a:lnTo>
                  <a:pt x="594" y="406"/>
                </a:lnTo>
                <a:lnTo>
                  <a:pt x="592" y="398"/>
                </a:lnTo>
                <a:lnTo>
                  <a:pt x="591" y="398"/>
                </a:lnTo>
                <a:lnTo>
                  <a:pt x="590" y="390"/>
                </a:lnTo>
                <a:lnTo>
                  <a:pt x="589" y="389"/>
                </a:lnTo>
                <a:lnTo>
                  <a:pt x="588" y="376"/>
                </a:lnTo>
                <a:lnTo>
                  <a:pt x="588" y="376"/>
                </a:lnTo>
                <a:lnTo>
                  <a:pt x="587" y="357"/>
                </a:lnTo>
                <a:lnTo>
                  <a:pt x="587" y="357"/>
                </a:lnTo>
                <a:lnTo>
                  <a:pt x="586" y="332"/>
                </a:lnTo>
                <a:lnTo>
                  <a:pt x="586" y="332"/>
                </a:lnTo>
                <a:lnTo>
                  <a:pt x="585" y="301"/>
                </a:lnTo>
                <a:lnTo>
                  <a:pt x="585" y="16"/>
                </a:lnTo>
                <a:lnTo>
                  <a:pt x="591" y="22"/>
                </a:lnTo>
                <a:lnTo>
                  <a:pt x="485" y="22"/>
                </a:lnTo>
                <a:close/>
                <a:moveTo>
                  <a:pt x="1159" y="104"/>
                </a:moveTo>
                <a:lnTo>
                  <a:pt x="1165" y="110"/>
                </a:lnTo>
                <a:lnTo>
                  <a:pt x="1009" y="110"/>
                </a:lnTo>
                <a:lnTo>
                  <a:pt x="1007" y="110"/>
                </a:lnTo>
                <a:lnTo>
                  <a:pt x="1005" y="109"/>
                </a:lnTo>
                <a:lnTo>
                  <a:pt x="1004" y="108"/>
                </a:lnTo>
                <a:lnTo>
                  <a:pt x="1003" y="106"/>
                </a:lnTo>
                <a:lnTo>
                  <a:pt x="1003" y="104"/>
                </a:lnTo>
                <a:lnTo>
                  <a:pt x="1003" y="16"/>
                </a:lnTo>
                <a:lnTo>
                  <a:pt x="1003" y="14"/>
                </a:lnTo>
                <a:lnTo>
                  <a:pt x="1004" y="12"/>
                </a:lnTo>
                <a:lnTo>
                  <a:pt x="1005" y="11"/>
                </a:lnTo>
                <a:lnTo>
                  <a:pt x="1007" y="10"/>
                </a:lnTo>
                <a:lnTo>
                  <a:pt x="1009" y="10"/>
                </a:lnTo>
                <a:lnTo>
                  <a:pt x="1426" y="10"/>
                </a:lnTo>
                <a:lnTo>
                  <a:pt x="1428" y="10"/>
                </a:lnTo>
                <a:lnTo>
                  <a:pt x="1430" y="11"/>
                </a:lnTo>
                <a:lnTo>
                  <a:pt x="1431" y="12"/>
                </a:lnTo>
                <a:lnTo>
                  <a:pt x="1432" y="14"/>
                </a:lnTo>
                <a:lnTo>
                  <a:pt x="1432" y="16"/>
                </a:lnTo>
                <a:lnTo>
                  <a:pt x="1432" y="104"/>
                </a:lnTo>
                <a:lnTo>
                  <a:pt x="1432" y="106"/>
                </a:lnTo>
                <a:lnTo>
                  <a:pt x="1431" y="108"/>
                </a:lnTo>
                <a:lnTo>
                  <a:pt x="1430" y="109"/>
                </a:lnTo>
                <a:lnTo>
                  <a:pt x="1428" y="110"/>
                </a:lnTo>
                <a:lnTo>
                  <a:pt x="1426" y="110"/>
                </a:lnTo>
                <a:lnTo>
                  <a:pt x="1271" y="110"/>
                </a:lnTo>
                <a:lnTo>
                  <a:pt x="1277" y="104"/>
                </a:lnTo>
                <a:lnTo>
                  <a:pt x="1277" y="541"/>
                </a:lnTo>
                <a:lnTo>
                  <a:pt x="1276" y="543"/>
                </a:lnTo>
                <a:lnTo>
                  <a:pt x="1276" y="545"/>
                </a:lnTo>
                <a:lnTo>
                  <a:pt x="1274" y="546"/>
                </a:lnTo>
                <a:lnTo>
                  <a:pt x="1273" y="547"/>
                </a:lnTo>
                <a:lnTo>
                  <a:pt x="1271" y="547"/>
                </a:lnTo>
                <a:lnTo>
                  <a:pt x="1165" y="547"/>
                </a:lnTo>
                <a:lnTo>
                  <a:pt x="1163" y="547"/>
                </a:lnTo>
                <a:lnTo>
                  <a:pt x="1161" y="546"/>
                </a:lnTo>
                <a:lnTo>
                  <a:pt x="1160" y="545"/>
                </a:lnTo>
                <a:lnTo>
                  <a:pt x="1159" y="543"/>
                </a:lnTo>
                <a:lnTo>
                  <a:pt x="1159" y="541"/>
                </a:lnTo>
                <a:lnTo>
                  <a:pt x="1159" y="104"/>
                </a:lnTo>
                <a:close/>
                <a:moveTo>
                  <a:pt x="1170" y="541"/>
                </a:moveTo>
                <a:lnTo>
                  <a:pt x="1165" y="536"/>
                </a:lnTo>
                <a:lnTo>
                  <a:pt x="1271" y="536"/>
                </a:lnTo>
                <a:lnTo>
                  <a:pt x="1265" y="541"/>
                </a:lnTo>
                <a:lnTo>
                  <a:pt x="1265" y="104"/>
                </a:lnTo>
                <a:lnTo>
                  <a:pt x="1266" y="103"/>
                </a:lnTo>
                <a:lnTo>
                  <a:pt x="1266" y="101"/>
                </a:lnTo>
                <a:lnTo>
                  <a:pt x="1268" y="100"/>
                </a:lnTo>
                <a:lnTo>
                  <a:pt x="1269" y="99"/>
                </a:lnTo>
                <a:lnTo>
                  <a:pt x="1271" y="99"/>
                </a:lnTo>
                <a:lnTo>
                  <a:pt x="1426" y="99"/>
                </a:lnTo>
                <a:lnTo>
                  <a:pt x="1421" y="104"/>
                </a:lnTo>
                <a:lnTo>
                  <a:pt x="1421" y="16"/>
                </a:lnTo>
                <a:lnTo>
                  <a:pt x="1426" y="21"/>
                </a:lnTo>
                <a:lnTo>
                  <a:pt x="1009" y="21"/>
                </a:lnTo>
                <a:lnTo>
                  <a:pt x="1014" y="16"/>
                </a:lnTo>
                <a:lnTo>
                  <a:pt x="1014" y="104"/>
                </a:lnTo>
                <a:lnTo>
                  <a:pt x="1009" y="99"/>
                </a:lnTo>
                <a:lnTo>
                  <a:pt x="1165" y="99"/>
                </a:lnTo>
                <a:lnTo>
                  <a:pt x="1166" y="99"/>
                </a:lnTo>
                <a:lnTo>
                  <a:pt x="1168" y="100"/>
                </a:lnTo>
                <a:lnTo>
                  <a:pt x="1169" y="101"/>
                </a:lnTo>
                <a:lnTo>
                  <a:pt x="1170" y="103"/>
                </a:lnTo>
                <a:lnTo>
                  <a:pt x="1170" y="104"/>
                </a:lnTo>
                <a:lnTo>
                  <a:pt x="1170" y="541"/>
                </a:lnTo>
                <a:lnTo>
                  <a:pt x="1170" y="541"/>
                </a:lnTo>
                <a:close/>
                <a:moveTo>
                  <a:pt x="1630" y="10"/>
                </a:moveTo>
                <a:lnTo>
                  <a:pt x="1632" y="10"/>
                </a:lnTo>
                <a:lnTo>
                  <a:pt x="1633" y="11"/>
                </a:lnTo>
                <a:lnTo>
                  <a:pt x="1635" y="12"/>
                </a:lnTo>
                <a:lnTo>
                  <a:pt x="1635" y="14"/>
                </a:lnTo>
                <a:lnTo>
                  <a:pt x="1636" y="16"/>
                </a:lnTo>
                <a:lnTo>
                  <a:pt x="1636" y="301"/>
                </a:lnTo>
                <a:lnTo>
                  <a:pt x="1636" y="332"/>
                </a:lnTo>
                <a:lnTo>
                  <a:pt x="1636" y="332"/>
                </a:lnTo>
                <a:lnTo>
                  <a:pt x="1637" y="357"/>
                </a:lnTo>
                <a:lnTo>
                  <a:pt x="1637" y="356"/>
                </a:lnTo>
                <a:lnTo>
                  <a:pt x="1638" y="376"/>
                </a:lnTo>
                <a:lnTo>
                  <a:pt x="1638" y="375"/>
                </a:lnTo>
                <a:lnTo>
                  <a:pt x="1640" y="388"/>
                </a:lnTo>
                <a:lnTo>
                  <a:pt x="1639" y="388"/>
                </a:lnTo>
                <a:lnTo>
                  <a:pt x="1641" y="395"/>
                </a:lnTo>
                <a:lnTo>
                  <a:pt x="1641" y="395"/>
                </a:lnTo>
                <a:lnTo>
                  <a:pt x="1644" y="403"/>
                </a:lnTo>
                <a:lnTo>
                  <a:pt x="1644" y="402"/>
                </a:lnTo>
                <a:lnTo>
                  <a:pt x="1647" y="409"/>
                </a:lnTo>
                <a:lnTo>
                  <a:pt x="1647" y="409"/>
                </a:lnTo>
                <a:lnTo>
                  <a:pt x="1650" y="415"/>
                </a:lnTo>
                <a:lnTo>
                  <a:pt x="1650" y="415"/>
                </a:lnTo>
                <a:lnTo>
                  <a:pt x="1654" y="421"/>
                </a:lnTo>
                <a:lnTo>
                  <a:pt x="1654" y="421"/>
                </a:lnTo>
                <a:lnTo>
                  <a:pt x="1659" y="427"/>
                </a:lnTo>
                <a:lnTo>
                  <a:pt x="1659" y="426"/>
                </a:lnTo>
                <a:lnTo>
                  <a:pt x="1664" y="432"/>
                </a:lnTo>
                <a:lnTo>
                  <a:pt x="1664" y="431"/>
                </a:lnTo>
                <a:lnTo>
                  <a:pt x="1670" y="437"/>
                </a:lnTo>
                <a:lnTo>
                  <a:pt x="1670" y="436"/>
                </a:lnTo>
                <a:lnTo>
                  <a:pt x="1676" y="441"/>
                </a:lnTo>
                <a:lnTo>
                  <a:pt x="1676" y="441"/>
                </a:lnTo>
                <a:lnTo>
                  <a:pt x="1683" y="445"/>
                </a:lnTo>
                <a:lnTo>
                  <a:pt x="1683" y="444"/>
                </a:lnTo>
                <a:lnTo>
                  <a:pt x="1690" y="448"/>
                </a:lnTo>
                <a:lnTo>
                  <a:pt x="1690" y="448"/>
                </a:lnTo>
                <a:lnTo>
                  <a:pt x="1698" y="450"/>
                </a:lnTo>
                <a:lnTo>
                  <a:pt x="1698" y="450"/>
                </a:lnTo>
                <a:lnTo>
                  <a:pt x="1707" y="452"/>
                </a:lnTo>
                <a:lnTo>
                  <a:pt x="1706" y="452"/>
                </a:lnTo>
                <a:lnTo>
                  <a:pt x="1716" y="454"/>
                </a:lnTo>
                <a:lnTo>
                  <a:pt x="1716" y="454"/>
                </a:lnTo>
                <a:lnTo>
                  <a:pt x="1726" y="454"/>
                </a:lnTo>
                <a:lnTo>
                  <a:pt x="1725" y="454"/>
                </a:lnTo>
                <a:lnTo>
                  <a:pt x="1736" y="455"/>
                </a:lnTo>
                <a:lnTo>
                  <a:pt x="1736" y="455"/>
                </a:lnTo>
                <a:lnTo>
                  <a:pt x="1747" y="454"/>
                </a:lnTo>
                <a:lnTo>
                  <a:pt x="1747" y="454"/>
                </a:lnTo>
                <a:lnTo>
                  <a:pt x="1757" y="454"/>
                </a:lnTo>
                <a:lnTo>
                  <a:pt x="1756" y="454"/>
                </a:lnTo>
                <a:lnTo>
                  <a:pt x="1766" y="452"/>
                </a:lnTo>
                <a:lnTo>
                  <a:pt x="1765" y="452"/>
                </a:lnTo>
                <a:lnTo>
                  <a:pt x="1774" y="450"/>
                </a:lnTo>
                <a:lnTo>
                  <a:pt x="1774" y="450"/>
                </a:lnTo>
                <a:lnTo>
                  <a:pt x="1782" y="448"/>
                </a:lnTo>
                <a:lnTo>
                  <a:pt x="1781" y="448"/>
                </a:lnTo>
                <a:lnTo>
                  <a:pt x="1789" y="445"/>
                </a:lnTo>
                <a:lnTo>
                  <a:pt x="1788" y="445"/>
                </a:lnTo>
                <a:lnTo>
                  <a:pt x="1795" y="441"/>
                </a:lnTo>
                <a:lnTo>
                  <a:pt x="1794" y="442"/>
                </a:lnTo>
                <a:lnTo>
                  <a:pt x="1800" y="437"/>
                </a:lnTo>
                <a:lnTo>
                  <a:pt x="1800" y="438"/>
                </a:lnTo>
                <a:lnTo>
                  <a:pt x="1805" y="433"/>
                </a:lnTo>
                <a:lnTo>
                  <a:pt x="1805" y="433"/>
                </a:lnTo>
                <a:lnTo>
                  <a:pt x="1810" y="428"/>
                </a:lnTo>
                <a:lnTo>
                  <a:pt x="1810" y="428"/>
                </a:lnTo>
                <a:lnTo>
                  <a:pt x="1814" y="423"/>
                </a:lnTo>
                <a:lnTo>
                  <a:pt x="1814" y="424"/>
                </a:lnTo>
                <a:lnTo>
                  <a:pt x="1817" y="418"/>
                </a:lnTo>
                <a:lnTo>
                  <a:pt x="1817" y="419"/>
                </a:lnTo>
                <a:lnTo>
                  <a:pt x="1820" y="413"/>
                </a:lnTo>
                <a:lnTo>
                  <a:pt x="1820" y="413"/>
                </a:lnTo>
                <a:lnTo>
                  <a:pt x="1822" y="407"/>
                </a:lnTo>
                <a:lnTo>
                  <a:pt x="1822" y="407"/>
                </a:lnTo>
                <a:lnTo>
                  <a:pt x="1824" y="401"/>
                </a:lnTo>
                <a:lnTo>
                  <a:pt x="1824" y="402"/>
                </a:lnTo>
                <a:lnTo>
                  <a:pt x="1826" y="395"/>
                </a:lnTo>
                <a:lnTo>
                  <a:pt x="1825" y="395"/>
                </a:lnTo>
                <a:lnTo>
                  <a:pt x="1828" y="380"/>
                </a:lnTo>
                <a:lnTo>
                  <a:pt x="1828" y="380"/>
                </a:lnTo>
                <a:lnTo>
                  <a:pt x="1829" y="360"/>
                </a:lnTo>
                <a:lnTo>
                  <a:pt x="1829" y="360"/>
                </a:lnTo>
                <a:lnTo>
                  <a:pt x="1830" y="335"/>
                </a:lnTo>
                <a:lnTo>
                  <a:pt x="1830" y="336"/>
                </a:lnTo>
                <a:lnTo>
                  <a:pt x="1830" y="307"/>
                </a:lnTo>
                <a:lnTo>
                  <a:pt x="1830" y="16"/>
                </a:lnTo>
                <a:lnTo>
                  <a:pt x="1831" y="14"/>
                </a:lnTo>
                <a:lnTo>
                  <a:pt x="1831" y="12"/>
                </a:lnTo>
                <a:lnTo>
                  <a:pt x="1833" y="11"/>
                </a:lnTo>
                <a:lnTo>
                  <a:pt x="1834" y="10"/>
                </a:lnTo>
                <a:lnTo>
                  <a:pt x="1836" y="10"/>
                </a:lnTo>
                <a:lnTo>
                  <a:pt x="1942" y="10"/>
                </a:lnTo>
                <a:lnTo>
                  <a:pt x="1944" y="10"/>
                </a:lnTo>
                <a:lnTo>
                  <a:pt x="1946" y="11"/>
                </a:lnTo>
                <a:lnTo>
                  <a:pt x="1947" y="12"/>
                </a:lnTo>
                <a:lnTo>
                  <a:pt x="1948" y="14"/>
                </a:lnTo>
                <a:lnTo>
                  <a:pt x="1948" y="16"/>
                </a:lnTo>
                <a:lnTo>
                  <a:pt x="1948" y="293"/>
                </a:lnTo>
                <a:lnTo>
                  <a:pt x="1947" y="337"/>
                </a:lnTo>
                <a:lnTo>
                  <a:pt x="1947" y="337"/>
                </a:lnTo>
                <a:lnTo>
                  <a:pt x="1947" y="356"/>
                </a:lnTo>
                <a:lnTo>
                  <a:pt x="1947" y="356"/>
                </a:lnTo>
                <a:lnTo>
                  <a:pt x="1946" y="374"/>
                </a:lnTo>
                <a:lnTo>
                  <a:pt x="1946" y="374"/>
                </a:lnTo>
                <a:lnTo>
                  <a:pt x="1945" y="390"/>
                </a:lnTo>
                <a:lnTo>
                  <a:pt x="1945" y="390"/>
                </a:lnTo>
                <a:lnTo>
                  <a:pt x="1943" y="404"/>
                </a:lnTo>
                <a:lnTo>
                  <a:pt x="1943" y="404"/>
                </a:lnTo>
                <a:lnTo>
                  <a:pt x="1941" y="417"/>
                </a:lnTo>
                <a:lnTo>
                  <a:pt x="1941" y="417"/>
                </a:lnTo>
                <a:lnTo>
                  <a:pt x="1939" y="428"/>
                </a:lnTo>
                <a:lnTo>
                  <a:pt x="1939" y="428"/>
                </a:lnTo>
                <a:lnTo>
                  <a:pt x="1937" y="437"/>
                </a:lnTo>
                <a:lnTo>
                  <a:pt x="1937" y="438"/>
                </a:lnTo>
                <a:lnTo>
                  <a:pt x="1934" y="447"/>
                </a:lnTo>
                <a:lnTo>
                  <a:pt x="1934" y="447"/>
                </a:lnTo>
                <a:lnTo>
                  <a:pt x="1931" y="456"/>
                </a:lnTo>
                <a:lnTo>
                  <a:pt x="1930" y="456"/>
                </a:lnTo>
                <a:lnTo>
                  <a:pt x="1927" y="465"/>
                </a:lnTo>
                <a:lnTo>
                  <a:pt x="1927" y="465"/>
                </a:lnTo>
                <a:lnTo>
                  <a:pt x="1922" y="473"/>
                </a:lnTo>
                <a:lnTo>
                  <a:pt x="1922" y="473"/>
                </a:lnTo>
                <a:lnTo>
                  <a:pt x="1918" y="481"/>
                </a:lnTo>
                <a:lnTo>
                  <a:pt x="1917" y="481"/>
                </a:lnTo>
                <a:lnTo>
                  <a:pt x="1912" y="489"/>
                </a:lnTo>
                <a:lnTo>
                  <a:pt x="1912" y="489"/>
                </a:lnTo>
                <a:lnTo>
                  <a:pt x="1906" y="496"/>
                </a:lnTo>
                <a:lnTo>
                  <a:pt x="1906" y="496"/>
                </a:lnTo>
                <a:lnTo>
                  <a:pt x="1900" y="503"/>
                </a:lnTo>
                <a:lnTo>
                  <a:pt x="1900" y="503"/>
                </a:lnTo>
                <a:lnTo>
                  <a:pt x="1893" y="509"/>
                </a:lnTo>
                <a:lnTo>
                  <a:pt x="1893" y="510"/>
                </a:lnTo>
                <a:lnTo>
                  <a:pt x="1886" y="515"/>
                </a:lnTo>
                <a:lnTo>
                  <a:pt x="1886" y="516"/>
                </a:lnTo>
                <a:lnTo>
                  <a:pt x="1878" y="521"/>
                </a:lnTo>
                <a:lnTo>
                  <a:pt x="1878" y="521"/>
                </a:lnTo>
                <a:lnTo>
                  <a:pt x="1870" y="527"/>
                </a:lnTo>
                <a:lnTo>
                  <a:pt x="1870" y="527"/>
                </a:lnTo>
                <a:lnTo>
                  <a:pt x="1861" y="532"/>
                </a:lnTo>
                <a:lnTo>
                  <a:pt x="1861" y="532"/>
                </a:lnTo>
                <a:lnTo>
                  <a:pt x="1852" y="536"/>
                </a:lnTo>
                <a:lnTo>
                  <a:pt x="1852" y="536"/>
                </a:lnTo>
                <a:lnTo>
                  <a:pt x="1842" y="541"/>
                </a:lnTo>
                <a:lnTo>
                  <a:pt x="1842" y="541"/>
                </a:lnTo>
                <a:lnTo>
                  <a:pt x="1832" y="544"/>
                </a:lnTo>
                <a:lnTo>
                  <a:pt x="1832" y="545"/>
                </a:lnTo>
                <a:lnTo>
                  <a:pt x="1821" y="548"/>
                </a:lnTo>
                <a:lnTo>
                  <a:pt x="1821" y="548"/>
                </a:lnTo>
                <a:lnTo>
                  <a:pt x="1809" y="551"/>
                </a:lnTo>
                <a:lnTo>
                  <a:pt x="1809" y="551"/>
                </a:lnTo>
                <a:lnTo>
                  <a:pt x="1796" y="553"/>
                </a:lnTo>
                <a:lnTo>
                  <a:pt x="1796" y="553"/>
                </a:lnTo>
                <a:lnTo>
                  <a:pt x="1783" y="555"/>
                </a:lnTo>
                <a:lnTo>
                  <a:pt x="1783" y="555"/>
                </a:lnTo>
                <a:lnTo>
                  <a:pt x="1769" y="556"/>
                </a:lnTo>
                <a:lnTo>
                  <a:pt x="1769" y="556"/>
                </a:lnTo>
                <a:lnTo>
                  <a:pt x="1755" y="557"/>
                </a:lnTo>
                <a:lnTo>
                  <a:pt x="1754" y="557"/>
                </a:lnTo>
                <a:lnTo>
                  <a:pt x="1739" y="557"/>
                </a:lnTo>
                <a:lnTo>
                  <a:pt x="1739" y="557"/>
                </a:lnTo>
                <a:lnTo>
                  <a:pt x="1721" y="557"/>
                </a:lnTo>
                <a:lnTo>
                  <a:pt x="1721" y="557"/>
                </a:lnTo>
                <a:lnTo>
                  <a:pt x="1704" y="556"/>
                </a:lnTo>
                <a:lnTo>
                  <a:pt x="1704" y="556"/>
                </a:lnTo>
                <a:lnTo>
                  <a:pt x="1688" y="555"/>
                </a:lnTo>
                <a:lnTo>
                  <a:pt x="1687" y="555"/>
                </a:lnTo>
                <a:lnTo>
                  <a:pt x="1672" y="553"/>
                </a:lnTo>
                <a:lnTo>
                  <a:pt x="1672" y="553"/>
                </a:lnTo>
                <a:lnTo>
                  <a:pt x="1659" y="550"/>
                </a:lnTo>
                <a:lnTo>
                  <a:pt x="1658" y="550"/>
                </a:lnTo>
                <a:lnTo>
                  <a:pt x="1646" y="547"/>
                </a:lnTo>
                <a:lnTo>
                  <a:pt x="1645" y="547"/>
                </a:lnTo>
                <a:lnTo>
                  <a:pt x="1634" y="544"/>
                </a:lnTo>
                <a:lnTo>
                  <a:pt x="1633" y="543"/>
                </a:lnTo>
                <a:lnTo>
                  <a:pt x="1623" y="539"/>
                </a:lnTo>
                <a:lnTo>
                  <a:pt x="1623" y="539"/>
                </a:lnTo>
                <a:lnTo>
                  <a:pt x="1614" y="535"/>
                </a:lnTo>
                <a:lnTo>
                  <a:pt x="1613" y="535"/>
                </a:lnTo>
                <a:lnTo>
                  <a:pt x="1604" y="530"/>
                </a:lnTo>
                <a:lnTo>
                  <a:pt x="1604" y="530"/>
                </a:lnTo>
                <a:lnTo>
                  <a:pt x="1596" y="524"/>
                </a:lnTo>
                <a:lnTo>
                  <a:pt x="1595" y="524"/>
                </a:lnTo>
                <a:lnTo>
                  <a:pt x="1587" y="519"/>
                </a:lnTo>
                <a:lnTo>
                  <a:pt x="1587" y="519"/>
                </a:lnTo>
                <a:lnTo>
                  <a:pt x="1580" y="513"/>
                </a:lnTo>
                <a:lnTo>
                  <a:pt x="1579" y="512"/>
                </a:lnTo>
                <a:lnTo>
                  <a:pt x="1572" y="506"/>
                </a:lnTo>
                <a:lnTo>
                  <a:pt x="1572" y="506"/>
                </a:lnTo>
                <a:lnTo>
                  <a:pt x="1566" y="500"/>
                </a:lnTo>
                <a:lnTo>
                  <a:pt x="1565" y="499"/>
                </a:lnTo>
                <a:lnTo>
                  <a:pt x="1560" y="493"/>
                </a:lnTo>
                <a:lnTo>
                  <a:pt x="1559" y="492"/>
                </a:lnTo>
                <a:lnTo>
                  <a:pt x="1554" y="485"/>
                </a:lnTo>
                <a:lnTo>
                  <a:pt x="1554" y="485"/>
                </a:lnTo>
                <a:lnTo>
                  <a:pt x="1549" y="478"/>
                </a:lnTo>
                <a:lnTo>
                  <a:pt x="1549" y="478"/>
                </a:lnTo>
                <a:lnTo>
                  <a:pt x="1544" y="470"/>
                </a:lnTo>
                <a:lnTo>
                  <a:pt x="1544" y="470"/>
                </a:lnTo>
                <a:lnTo>
                  <a:pt x="1540" y="463"/>
                </a:lnTo>
                <a:lnTo>
                  <a:pt x="1540" y="463"/>
                </a:lnTo>
                <a:lnTo>
                  <a:pt x="1537" y="455"/>
                </a:lnTo>
                <a:lnTo>
                  <a:pt x="1536" y="455"/>
                </a:lnTo>
                <a:lnTo>
                  <a:pt x="1533" y="448"/>
                </a:lnTo>
                <a:lnTo>
                  <a:pt x="1533" y="447"/>
                </a:lnTo>
                <a:lnTo>
                  <a:pt x="1531" y="440"/>
                </a:lnTo>
                <a:lnTo>
                  <a:pt x="1531" y="439"/>
                </a:lnTo>
                <a:lnTo>
                  <a:pt x="1528" y="432"/>
                </a:lnTo>
                <a:lnTo>
                  <a:pt x="1528" y="431"/>
                </a:lnTo>
                <a:lnTo>
                  <a:pt x="1526" y="419"/>
                </a:lnTo>
                <a:lnTo>
                  <a:pt x="1526" y="419"/>
                </a:lnTo>
                <a:lnTo>
                  <a:pt x="1524" y="406"/>
                </a:lnTo>
                <a:lnTo>
                  <a:pt x="1524" y="406"/>
                </a:lnTo>
                <a:lnTo>
                  <a:pt x="1522" y="391"/>
                </a:lnTo>
                <a:lnTo>
                  <a:pt x="1522" y="391"/>
                </a:lnTo>
                <a:lnTo>
                  <a:pt x="1521" y="375"/>
                </a:lnTo>
                <a:lnTo>
                  <a:pt x="1521" y="375"/>
                </a:lnTo>
                <a:lnTo>
                  <a:pt x="1519" y="357"/>
                </a:lnTo>
                <a:lnTo>
                  <a:pt x="1519" y="357"/>
                </a:lnTo>
                <a:lnTo>
                  <a:pt x="1519" y="338"/>
                </a:lnTo>
                <a:lnTo>
                  <a:pt x="1519" y="338"/>
                </a:lnTo>
                <a:lnTo>
                  <a:pt x="1518" y="318"/>
                </a:lnTo>
                <a:lnTo>
                  <a:pt x="1518" y="318"/>
                </a:lnTo>
                <a:lnTo>
                  <a:pt x="1518" y="296"/>
                </a:lnTo>
                <a:lnTo>
                  <a:pt x="1518" y="16"/>
                </a:lnTo>
                <a:lnTo>
                  <a:pt x="1518" y="14"/>
                </a:lnTo>
                <a:lnTo>
                  <a:pt x="1519" y="12"/>
                </a:lnTo>
                <a:lnTo>
                  <a:pt x="1520" y="11"/>
                </a:lnTo>
                <a:lnTo>
                  <a:pt x="1522" y="10"/>
                </a:lnTo>
                <a:lnTo>
                  <a:pt x="1524" y="10"/>
                </a:lnTo>
                <a:lnTo>
                  <a:pt x="1630" y="10"/>
                </a:lnTo>
                <a:lnTo>
                  <a:pt x="1630" y="10"/>
                </a:lnTo>
                <a:close/>
                <a:moveTo>
                  <a:pt x="1524" y="22"/>
                </a:moveTo>
                <a:lnTo>
                  <a:pt x="1530" y="16"/>
                </a:lnTo>
                <a:lnTo>
                  <a:pt x="1530" y="297"/>
                </a:lnTo>
                <a:lnTo>
                  <a:pt x="1530" y="318"/>
                </a:lnTo>
                <a:lnTo>
                  <a:pt x="1530" y="318"/>
                </a:lnTo>
                <a:lnTo>
                  <a:pt x="1530" y="338"/>
                </a:lnTo>
                <a:lnTo>
                  <a:pt x="1530" y="338"/>
                </a:lnTo>
                <a:lnTo>
                  <a:pt x="1531" y="357"/>
                </a:lnTo>
                <a:lnTo>
                  <a:pt x="1531" y="357"/>
                </a:lnTo>
                <a:lnTo>
                  <a:pt x="1532" y="374"/>
                </a:lnTo>
                <a:lnTo>
                  <a:pt x="1532" y="374"/>
                </a:lnTo>
                <a:lnTo>
                  <a:pt x="1534" y="390"/>
                </a:lnTo>
                <a:lnTo>
                  <a:pt x="1534" y="390"/>
                </a:lnTo>
                <a:lnTo>
                  <a:pt x="1535" y="404"/>
                </a:lnTo>
                <a:lnTo>
                  <a:pt x="1535" y="404"/>
                </a:lnTo>
                <a:lnTo>
                  <a:pt x="1537" y="418"/>
                </a:lnTo>
                <a:lnTo>
                  <a:pt x="1537" y="417"/>
                </a:lnTo>
                <a:lnTo>
                  <a:pt x="1540" y="429"/>
                </a:lnTo>
                <a:lnTo>
                  <a:pt x="1540" y="429"/>
                </a:lnTo>
                <a:lnTo>
                  <a:pt x="1542" y="437"/>
                </a:lnTo>
                <a:lnTo>
                  <a:pt x="1542" y="436"/>
                </a:lnTo>
                <a:lnTo>
                  <a:pt x="1544" y="444"/>
                </a:lnTo>
                <a:lnTo>
                  <a:pt x="1544" y="444"/>
                </a:lnTo>
                <a:lnTo>
                  <a:pt x="1547" y="451"/>
                </a:lnTo>
                <a:lnTo>
                  <a:pt x="1547" y="451"/>
                </a:lnTo>
                <a:lnTo>
                  <a:pt x="1550" y="458"/>
                </a:lnTo>
                <a:lnTo>
                  <a:pt x="1550" y="458"/>
                </a:lnTo>
                <a:lnTo>
                  <a:pt x="1554" y="465"/>
                </a:lnTo>
                <a:lnTo>
                  <a:pt x="1554" y="465"/>
                </a:lnTo>
                <a:lnTo>
                  <a:pt x="1558" y="472"/>
                </a:lnTo>
                <a:lnTo>
                  <a:pt x="1558" y="472"/>
                </a:lnTo>
                <a:lnTo>
                  <a:pt x="1563" y="479"/>
                </a:lnTo>
                <a:lnTo>
                  <a:pt x="1563" y="478"/>
                </a:lnTo>
                <a:lnTo>
                  <a:pt x="1569" y="485"/>
                </a:lnTo>
                <a:lnTo>
                  <a:pt x="1568" y="485"/>
                </a:lnTo>
                <a:lnTo>
                  <a:pt x="1574" y="492"/>
                </a:lnTo>
                <a:lnTo>
                  <a:pt x="1574" y="491"/>
                </a:lnTo>
                <a:lnTo>
                  <a:pt x="1580" y="498"/>
                </a:lnTo>
                <a:lnTo>
                  <a:pt x="1580" y="498"/>
                </a:lnTo>
                <a:lnTo>
                  <a:pt x="1587" y="504"/>
                </a:lnTo>
                <a:lnTo>
                  <a:pt x="1587" y="503"/>
                </a:lnTo>
                <a:lnTo>
                  <a:pt x="1594" y="509"/>
                </a:lnTo>
                <a:lnTo>
                  <a:pt x="1594" y="509"/>
                </a:lnTo>
                <a:lnTo>
                  <a:pt x="1602" y="515"/>
                </a:lnTo>
                <a:lnTo>
                  <a:pt x="1601" y="515"/>
                </a:lnTo>
                <a:lnTo>
                  <a:pt x="1610" y="520"/>
                </a:lnTo>
                <a:lnTo>
                  <a:pt x="1609" y="520"/>
                </a:lnTo>
                <a:lnTo>
                  <a:pt x="1618" y="524"/>
                </a:lnTo>
                <a:lnTo>
                  <a:pt x="1618" y="524"/>
                </a:lnTo>
                <a:lnTo>
                  <a:pt x="1628" y="529"/>
                </a:lnTo>
                <a:lnTo>
                  <a:pt x="1627" y="529"/>
                </a:lnTo>
                <a:lnTo>
                  <a:pt x="1638" y="533"/>
                </a:lnTo>
                <a:lnTo>
                  <a:pt x="1637" y="532"/>
                </a:lnTo>
                <a:lnTo>
                  <a:pt x="1648" y="536"/>
                </a:lnTo>
                <a:lnTo>
                  <a:pt x="1648" y="536"/>
                </a:lnTo>
                <a:lnTo>
                  <a:pt x="1661" y="539"/>
                </a:lnTo>
                <a:lnTo>
                  <a:pt x="1660" y="539"/>
                </a:lnTo>
                <a:lnTo>
                  <a:pt x="1674" y="541"/>
                </a:lnTo>
                <a:lnTo>
                  <a:pt x="1674" y="541"/>
                </a:lnTo>
                <a:lnTo>
                  <a:pt x="1689" y="543"/>
                </a:lnTo>
                <a:lnTo>
                  <a:pt x="1688" y="543"/>
                </a:lnTo>
                <a:lnTo>
                  <a:pt x="1704" y="545"/>
                </a:lnTo>
                <a:lnTo>
                  <a:pt x="1704" y="545"/>
                </a:lnTo>
                <a:lnTo>
                  <a:pt x="1721" y="545"/>
                </a:lnTo>
                <a:lnTo>
                  <a:pt x="1721" y="545"/>
                </a:lnTo>
                <a:lnTo>
                  <a:pt x="1739" y="546"/>
                </a:lnTo>
                <a:lnTo>
                  <a:pt x="1739" y="546"/>
                </a:lnTo>
                <a:lnTo>
                  <a:pt x="1754" y="545"/>
                </a:lnTo>
                <a:lnTo>
                  <a:pt x="1754" y="545"/>
                </a:lnTo>
                <a:lnTo>
                  <a:pt x="1768" y="545"/>
                </a:lnTo>
                <a:lnTo>
                  <a:pt x="1768" y="545"/>
                </a:lnTo>
                <a:lnTo>
                  <a:pt x="1782" y="543"/>
                </a:lnTo>
                <a:lnTo>
                  <a:pt x="1782" y="543"/>
                </a:lnTo>
                <a:lnTo>
                  <a:pt x="1795" y="542"/>
                </a:lnTo>
                <a:lnTo>
                  <a:pt x="1794" y="542"/>
                </a:lnTo>
                <a:lnTo>
                  <a:pt x="1807" y="539"/>
                </a:lnTo>
                <a:lnTo>
                  <a:pt x="1806" y="539"/>
                </a:lnTo>
                <a:lnTo>
                  <a:pt x="1818" y="537"/>
                </a:lnTo>
                <a:lnTo>
                  <a:pt x="1818" y="537"/>
                </a:lnTo>
                <a:lnTo>
                  <a:pt x="1828" y="533"/>
                </a:lnTo>
                <a:lnTo>
                  <a:pt x="1828" y="534"/>
                </a:lnTo>
                <a:lnTo>
                  <a:pt x="1838" y="530"/>
                </a:lnTo>
                <a:lnTo>
                  <a:pt x="1838" y="530"/>
                </a:lnTo>
                <a:lnTo>
                  <a:pt x="1847" y="526"/>
                </a:lnTo>
                <a:lnTo>
                  <a:pt x="1847" y="526"/>
                </a:lnTo>
                <a:lnTo>
                  <a:pt x="1856" y="521"/>
                </a:lnTo>
                <a:lnTo>
                  <a:pt x="1856" y="522"/>
                </a:lnTo>
                <a:lnTo>
                  <a:pt x="1864" y="517"/>
                </a:lnTo>
                <a:lnTo>
                  <a:pt x="1864" y="517"/>
                </a:lnTo>
                <a:lnTo>
                  <a:pt x="1872" y="512"/>
                </a:lnTo>
                <a:lnTo>
                  <a:pt x="1872" y="512"/>
                </a:lnTo>
                <a:lnTo>
                  <a:pt x="1879" y="506"/>
                </a:lnTo>
                <a:lnTo>
                  <a:pt x="1879" y="506"/>
                </a:lnTo>
                <a:lnTo>
                  <a:pt x="1886" y="501"/>
                </a:lnTo>
                <a:lnTo>
                  <a:pt x="1885" y="501"/>
                </a:lnTo>
                <a:lnTo>
                  <a:pt x="1892" y="495"/>
                </a:lnTo>
                <a:lnTo>
                  <a:pt x="1892" y="495"/>
                </a:lnTo>
                <a:lnTo>
                  <a:pt x="1898" y="488"/>
                </a:lnTo>
                <a:lnTo>
                  <a:pt x="1897" y="489"/>
                </a:lnTo>
                <a:lnTo>
                  <a:pt x="1903" y="482"/>
                </a:lnTo>
                <a:lnTo>
                  <a:pt x="1903" y="482"/>
                </a:lnTo>
                <a:lnTo>
                  <a:pt x="1908" y="475"/>
                </a:lnTo>
                <a:lnTo>
                  <a:pt x="1908" y="475"/>
                </a:lnTo>
                <a:lnTo>
                  <a:pt x="1912" y="467"/>
                </a:lnTo>
                <a:lnTo>
                  <a:pt x="1912" y="468"/>
                </a:lnTo>
                <a:lnTo>
                  <a:pt x="1916" y="460"/>
                </a:lnTo>
                <a:lnTo>
                  <a:pt x="1916" y="460"/>
                </a:lnTo>
                <a:lnTo>
                  <a:pt x="1920" y="452"/>
                </a:lnTo>
                <a:lnTo>
                  <a:pt x="1920" y="452"/>
                </a:lnTo>
                <a:lnTo>
                  <a:pt x="1923" y="443"/>
                </a:lnTo>
                <a:lnTo>
                  <a:pt x="1923" y="443"/>
                </a:lnTo>
                <a:lnTo>
                  <a:pt x="1926" y="434"/>
                </a:lnTo>
                <a:lnTo>
                  <a:pt x="1926" y="434"/>
                </a:lnTo>
                <a:lnTo>
                  <a:pt x="1928" y="425"/>
                </a:lnTo>
                <a:lnTo>
                  <a:pt x="1928" y="425"/>
                </a:lnTo>
                <a:lnTo>
                  <a:pt x="1930" y="415"/>
                </a:lnTo>
                <a:lnTo>
                  <a:pt x="1930" y="415"/>
                </a:lnTo>
                <a:lnTo>
                  <a:pt x="1932" y="402"/>
                </a:lnTo>
                <a:lnTo>
                  <a:pt x="1932" y="403"/>
                </a:lnTo>
                <a:lnTo>
                  <a:pt x="1933" y="388"/>
                </a:lnTo>
                <a:lnTo>
                  <a:pt x="1933" y="389"/>
                </a:lnTo>
                <a:lnTo>
                  <a:pt x="1934" y="373"/>
                </a:lnTo>
                <a:lnTo>
                  <a:pt x="1934" y="373"/>
                </a:lnTo>
                <a:lnTo>
                  <a:pt x="1935" y="355"/>
                </a:lnTo>
                <a:lnTo>
                  <a:pt x="1935" y="355"/>
                </a:lnTo>
                <a:lnTo>
                  <a:pt x="1936" y="336"/>
                </a:lnTo>
                <a:lnTo>
                  <a:pt x="1936" y="336"/>
                </a:lnTo>
                <a:lnTo>
                  <a:pt x="1936" y="292"/>
                </a:lnTo>
                <a:lnTo>
                  <a:pt x="1936" y="16"/>
                </a:lnTo>
                <a:lnTo>
                  <a:pt x="1942" y="22"/>
                </a:lnTo>
                <a:lnTo>
                  <a:pt x="1836" y="22"/>
                </a:lnTo>
                <a:lnTo>
                  <a:pt x="1842" y="16"/>
                </a:lnTo>
                <a:lnTo>
                  <a:pt x="1842" y="307"/>
                </a:lnTo>
                <a:lnTo>
                  <a:pt x="1841" y="336"/>
                </a:lnTo>
                <a:lnTo>
                  <a:pt x="1841" y="336"/>
                </a:lnTo>
                <a:lnTo>
                  <a:pt x="1840" y="361"/>
                </a:lnTo>
                <a:lnTo>
                  <a:pt x="1840" y="361"/>
                </a:lnTo>
                <a:lnTo>
                  <a:pt x="1839" y="381"/>
                </a:lnTo>
                <a:lnTo>
                  <a:pt x="1839" y="382"/>
                </a:lnTo>
                <a:lnTo>
                  <a:pt x="1837" y="397"/>
                </a:lnTo>
                <a:lnTo>
                  <a:pt x="1837" y="398"/>
                </a:lnTo>
                <a:lnTo>
                  <a:pt x="1835" y="404"/>
                </a:lnTo>
                <a:lnTo>
                  <a:pt x="1835" y="405"/>
                </a:lnTo>
                <a:lnTo>
                  <a:pt x="1833" y="411"/>
                </a:lnTo>
                <a:lnTo>
                  <a:pt x="1833" y="412"/>
                </a:lnTo>
                <a:lnTo>
                  <a:pt x="1830" y="418"/>
                </a:lnTo>
                <a:lnTo>
                  <a:pt x="1830" y="418"/>
                </a:lnTo>
                <a:lnTo>
                  <a:pt x="1827" y="424"/>
                </a:lnTo>
                <a:lnTo>
                  <a:pt x="1827" y="424"/>
                </a:lnTo>
                <a:lnTo>
                  <a:pt x="1823" y="430"/>
                </a:lnTo>
                <a:lnTo>
                  <a:pt x="1822" y="430"/>
                </a:lnTo>
                <a:lnTo>
                  <a:pt x="1818" y="436"/>
                </a:lnTo>
                <a:lnTo>
                  <a:pt x="1818" y="436"/>
                </a:lnTo>
                <a:lnTo>
                  <a:pt x="1813" y="441"/>
                </a:lnTo>
                <a:lnTo>
                  <a:pt x="1813" y="441"/>
                </a:lnTo>
                <a:lnTo>
                  <a:pt x="1807" y="446"/>
                </a:lnTo>
                <a:lnTo>
                  <a:pt x="1807" y="446"/>
                </a:lnTo>
                <a:lnTo>
                  <a:pt x="1801" y="451"/>
                </a:lnTo>
                <a:lnTo>
                  <a:pt x="1800" y="451"/>
                </a:lnTo>
                <a:lnTo>
                  <a:pt x="1794" y="455"/>
                </a:lnTo>
                <a:lnTo>
                  <a:pt x="1793" y="455"/>
                </a:lnTo>
                <a:lnTo>
                  <a:pt x="1785" y="458"/>
                </a:lnTo>
                <a:lnTo>
                  <a:pt x="1785" y="458"/>
                </a:lnTo>
                <a:lnTo>
                  <a:pt x="1777" y="461"/>
                </a:lnTo>
                <a:lnTo>
                  <a:pt x="1776" y="461"/>
                </a:lnTo>
                <a:lnTo>
                  <a:pt x="1768" y="463"/>
                </a:lnTo>
                <a:lnTo>
                  <a:pt x="1767" y="463"/>
                </a:lnTo>
                <a:lnTo>
                  <a:pt x="1758" y="465"/>
                </a:lnTo>
                <a:lnTo>
                  <a:pt x="1757" y="465"/>
                </a:lnTo>
                <a:lnTo>
                  <a:pt x="1747" y="466"/>
                </a:lnTo>
                <a:lnTo>
                  <a:pt x="1747" y="466"/>
                </a:lnTo>
                <a:lnTo>
                  <a:pt x="1736" y="466"/>
                </a:lnTo>
                <a:lnTo>
                  <a:pt x="1735" y="466"/>
                </a:lnTo>
                <a:lnTo>
                  <a:pt x="1725" y="466"/>
                </a:lnTo>
                <a:lnTo>
                  <a:pt x="1725" y="466"/>
                </a:lnTo>
                <a:lnTo>
                  <a:pt x="1714" y="465"/>
                </a:lnTo>
                <a:lnTo>
                  <a:pt x="1714" y="465"/>
                </a:lnTo>
                <a:lnTo>
                  <a:pt x="1704" y="463"/>
                </a:lnTo>
                <a:lnTo>
                  <a:pt x="1704" y="463"/>
                </a:lnTo>
                <a:lnTo>
                  <a:pt x="1695" y="461"/>
                </a:lnTo>
                <a:lnTo>
                  <a:pt x="1695" y="461"/>
                </a:lnTo>
                <a:lnTo>
                  <a:pt x="1686" y="458"/>
                </a:lnTo>
                <a:lnTo>
                  <a:pt x="1686" y="458"/>
                </a:lnTo>
                <a:lnTo>
                  <a:pt x="1678" y="455"/>
                </a:lnTo>
                <a:lnTo>
                  <a:pt x="1677" y="455"/>
                </a:lnTo>
                <a:lnTo>
                  <a:pt x="1670" y="451"/>
                </a:lnTo>
                <a:lnTo>
                  <a:pt x="1670" y="450"/>
                </a:lnTo>
                <a:lnTo>
                  <a:pt x="1663" y="446"/>
                </a:lnTo>
                <a:lnTo>
                  <a:pt x="1663" y="445"/>
                </a:lnTo>
                <a:lnTo>
                  <a:pt x="1657" y="440"/>
                </a:lnTo>
                <a:lnTo>
                  <a:pt x="1656" y="440"/>
                </a:lnTo>
                <a:lnTo>
                  <a:pt x="1651" y="434"/>
                </a:lnTo>
                <a:lnTo>
                  <a:pt x="1650" y="434"/>
                </a:lnTo>
                <a:lnTo>
                  <a:pt x="1645" y="428"/>
                </a:lnTo>
                <a:lnTo>
                  <a:pt x="1645" y="428"/>
                </a:lnTo>
                <a:lnTo>
                  <a:pt x="1641" y="421"/>
                </a:lnTo>
                <a:lnTo>
                  <a:pt x="1641" y="421"/>
                </a:lnTo>
                <a:lnTo>
                  <a:pt x="1637" y="414"/>
                </a:lnTo>
                <a:lnTo>
                  <a:pt x="1636" y="414"/>
                </a:lnTo>
                <a:lnTo>
                  <a:pt x="1633" y="407"/>
                </a:lnTo>
                <a:lnTo>
                  <a:pt x="1633" y="406"/>
                </a:lnTo>
                <a:lnTo>
                  <a:pt x="1631" y="399"/>
                </a:lnTo>
                <a:lnTo>
                  <a:pt x="1630" y="398"/>
                </a:lnTo>
                <a:lnTo>
                  <a:pt x="1629" y="390"/>
                </a:lnTo>
                <a:lnTo>
                  <a:pt x="1628" y="390"/>
                </a:lnTo>
                <a:lnTo>
                  <a:pt x="1627" y="377"/>
                </a:lnTo>
                <a:lnTo>
                  <a:pt x="1627" y="376"/>
                </a:lnTo>
                <a:lnTo>
                  <a:pt x="1626" y="357"/>
                </a:lnTo>
                <a:lnTo>
                  <a:pt x="1626" y="357"/>
                </a:lnTo>
                <a:lnTo>
                  <a:pt x="1625" y="332"/>
                </a:lnTo>
                <a:lnTo>
                  <a:pt x="1625" y="332"/>
                </a:lnTo>
                <a:lnTo>
                  <a:pt x="1624" y="301"/>
                </a:lnTo>
                <a:lnTo>
                  <a:pt x="1624" y="16"/>
                </a:lnTo>
                <a:lnTo>
                  <a:pt x="1630" y="22"/>
                </a:lnTo>
                <a:lnTo>
                  <a:pt x="1524" y="22"/>
                </a:lnTo>
                <a:close/>
                <a:moveTo>
                  <a:pt x="2079" y="16"/>
                </a:moveTo>
                <a:lnTo>
                  <a:pt x="2079" y="14"/>
                </a:lnTo>
                <a:lnTo>
                  <a:pt x="2080" y="12"/>
                </a:lnTo>
                <a:lnTo>
                  <a:pt x="2081" y="11"/>
                </a:lnTo>
                <a:lnTo>
                  <a:pt x="2082" y="10"/>
                </a:lnTo>
                <a:lnTo>
                  <a:pt x="2084" y="10"/>
                </a:lnTo>
                <a:lnTo>
                  <a:pt x="2307" y="10"/>
                </a:lnTo>
                <a:lnTo>
                  <a:pt x="2328" y="10"/>
                </a:lnTo>
                <a:lnTo>
                  <a:pt x="2328" y="10"/>
                </a:lnTo>
                <a:lnTo>
                  <a:pt x="2347" y="11"/>
                </a:lnTo>
                <a:lnTo>
                  <a:pt x="2347" y="11"/>
                </a:lnTo>
                <a:lnTo>
                  <a:pt x="2364" y="12"/>
                </a:lnTo>
                <a:lnTo>
                  <a:pt x="2365" y="12"/>
                </a:lnTo>
                <a:lnTo>
                  <a:pt x="2381" y="13"/>
                </a:lnTo>
                <a:lnTo>
                  <a:pt x="2381" y="13"/>
                </a:lnTo>
                <a:lnTo>
                  <a:pt x="2395" y="15"/>
                </a:lnTo>
                <a:lnTo>
                  <a:pt x="2396" y="15"/>
                </a:lnTo>
                <a:lnTo>
                  <a:pt x="2409" y="18"/>
                </a:lnTo>
                <a:lnTo>
                  <a:pt x="2409" y="18"/>
                </a:lnTo>
                <a:lnTo>
                  <a:pt x="2421" y="20"/>
                </a:lnTo>
                <a:lnTo>
                  <a:pt x="2421" y="21"/>
                </a:lnTo>
                <a:lnTo>
                  <a:pt x="2431" y="24"/>
                </a:lnTo>
                <a:lnTo>
                  <a:pt x="2432" y="24"/>
                </a:lnTo>
                <a:lnTo>
                  <a:pt x="2441" y="28"/>
                </a:lnTo>
                <a:lnTo>
                  <a:pt x="2442" y="28"/>
                </a:lnTo>
                <a:lnTo>
                  <a:pt x="2450" y="33"/>
                </a:lnTo>
                <a:lnTo>
                  <a:pt x="2451" y="33"/>
                </a:lnTo>
                <a:lnTo>
                  <a:pt x="2459" y="38"/>
                </a:lnTo>
                <a:lnTo>
                  <a:pt x="2460" y="39"/>
                </a:lnTo>
                <a:lnTo>
                  <a:pt x="2468" y="45"/>
                </a:lnTo>
                <a:lnTo>
                  <a:pt x="2468" y="45"/>
                </a:lnTo>
                <a:lnTo>
                  <a:pt x="2475" y="52"/>
                </a:lnTo>
                <a:lnTo>
                  <a:pt x="2476" y="52"/>
                </a:lnTo>
                <a:lnTo>
                  <a:pt x="2482" y="59"/>
                </a:lnTo>
                <a:lnTo>
                  <a:pt x="2483" y="60"/>
                </a:lnTo>
                <a:lnTo>
                  <a:pt x="2489" y="68"/>
                </a:lnTo>
                <a:lnTo>
                  <a:pt x="2490" y="68"/>
                </a:lnTo>
                <a:lnTo>
                  <a:pt x="2496" y="77"/>
                </a:lnTo>
                <a:lnTo>
                  <a:pt x="2496" y="77"/>
                </a:lnTo>
                <a:lnTo>
                  <a:pt x="2501" y="86"/>
                </a:lnTo>
                <a:lnTo>
                  <a:pt x="2501" y="87"/>
                </a:lnTo>
                <a:lnTo>
                  <a:pt x="2506" y="96"/>
                </a:lnTo>
                <a:lnTo>
                  <a:pt x="2506" y="97"/>
                </a:lnTo>
                <a:lnTo>
                  <a:pt x="2510" y="107"/>
                </a:lnTo>
                <a:lnTo>
                  <a:pt x="2510" y="107"/>
                </a:lnTo>
                <a:lnTo>
                  <a:pt x="2513" y="117"/>
                </a:lnTo>
                <a:lnTo>
                  <a:pt x="2514" y="118"/>
                </a:lnTo>
                <a:lnTo>
                  <a:pt x="2516" y="128"/>
                </a:lnTo>
                <a:lnTo>
                  <a:pt x="2516" y="129"/>
                </a:lnTo>
                <a:lnTo>
                  <a:pt x="2518" y="139"/>
                </a:lnTo>
                <a:lnTo>
                  <a:pt x="2518" y="140"/>
                </a:lnTo>
                <a:lnTo>
                  <a:pt x="2519" y="151"/>
                </a:lnTo>
                <a:lnTo>
                  <a:pt x="2519" y="151"/>
                </a:lnTo>
                <a:lnTo>
                  <a:pt x="2519" y="163"/>
                </a:lnTo>
                <a:lnTo>
                  <a:pt x="2519" y="163"/>
                </a:lnTo>
                <a:lnTo>
                  <a:pt x="2519" y="178"/>
                </a:lnTo>
                <a:lnTo>
                  <a:pt x="2519" y="178"/>
                </a:lnTo>
                <a:lnTo>
                  <a:pt x="2517" y="192"/>
                </a:lnTo>
                <a:lnTo>
                  <a:pt x="2517" y="192"/>
                </a:lnTo>
                <a:lnTo>
                  <a:pt x="2514" y="205"/>
                </a:lnTo>
                <a:lnTo>
                  <a:pt x="2514" y="206"/>
                </a:lnTo>
                <a:lnTo>
                  <a:pt x="2510" y="219"/>
                </a:lnTo>
                <a:lnTo>
                  <a:pt x="2510" y="219"/>
                </a:lnTo>
                <a:lnTo>
                  <a:pt x="2505" y="231"/>
                </a:lnTo>
                <a:lnTo>
                  <a:pt x="2505" y="231"/>
                </a:lnTo>
                <a:lnTo>
                  <a:pt x="2499" y="243"/>
                </a:lnTo>
                <a:lnTo>
                  <a:pt x="2499" y="243"/>
                </a:lnTo>
                <a:lnTo>
                  <a:pt x="2492" y="254"/>
                </a:lnTo>
                <a:lnTo>
                  <a:pt x="2492" y="254"/>
                </a:lnTo>
                <a:lnTo>
                  <a:pt x="2483" y="264"/>
                </a:lnTo>
                <a:lnTo>
                  <a:pt x="2483" y="264"/>
                </a:lnTo>
                <a:lnTo>
                  <a:pt x="2474" y="274"/>
                </a:lnTo>
                <a:lnTo>
                  <a:pt x="2473" y="274"/>
                </a:lnTo>
                <a:lnTo>
                  <a:pt x="2463" y="282"/>
                </a:lnTo>
                <a:lnTo>
                  <a:pt x="2463" y="283"/>
                </a:lnTo>
                <a:lnTo>
                  <a:pt x="2451" y="290"/>
                </a:lnTo>
                <a:lnTo>
                  <a:pt x="2451" y="290"/>
                </a:lnTo>
                <a:lnTo>
                  <a:pt x="2438" y="297"/>
                </a:lnTo>
                <a:lnTo>
                  <a:pt x="2438" y="297"/>
                </a:lnTo>
                <a:lnTo>
                  <a:pt x="2425" y="302"/>
                </a:lnTo>
                <a:lnTo>
                  <a:pt x="2424" y="303"/>
                </a:lnTo>
                <a:lnTo>
                  <a:pt x="2410" y="307"/>
                </a:lnTo>
                <a:lnTo>
                  <a:pt x="2409" y="308"/>
                </a:lnTo>
                <a:lnTo>
                  <a:pt x="2394" y="311"/>
                </a:lnTo>
                <a:lnTo>
                  <a:pt x="2393" y="312"/>
                </a:lnTo>
                <a:lnTo>
                  <a:pt x="2377" y="315"/>
                </a:lnTo>
                <a:lnTo>
                  <a:pt x="2379" y="304"/>
                </a:lnTo>
                <a:lnTo>
                  <a:pt x="2395" y="314"/>
                </a:lnTo>
                <a:lnTo>
                  <a:pt x="2395" y="315"/>
                </a:lnTo>
                <a:lnTo>
                  <a:pt x="2410" y="325"/>
                </a:lnTo>
                <a:lnTo>
                  <a:pt x="2410" y="326"/>
                </a:lnTo>
                <a:lnTo>
                  <a:pt x="2424" y="337"/>
                </a:lnTo>
                <a:lnTo>
                  <a:pt x="2424" y="337"/>
                </a:lnTo>
                <a:lnTo>
                  <a:pt x="2436" y="349"/>
                </a:lnTo>
                <a:lnTo>
                  <a:pt x="2436" y="350"/>
                </a:lnTo>
                <a:lnTo>
                  <a:pt x="2448" y="364"/>
                </a:lnTo>
                <a:lnTo>
                  <a:pt x="2449" y="364"/>
                </a:lnTo>
                <a:lnTo>
                  <a:pt x="2463" y="383"/>
                </a:lnTo>
                <a:lnTo>
                  <a:pt x="2463" y="383"/>
                </a:lnTo>
                <a:lnTo>
                  <a:pt x="2479" y="407"/>
                </a:lnTo>
                <a:lnTo>
                  <a:pt x="2479" y="407"/>
                </a:lnTo>
                <a:lnTo>
                  <a:pt x="2497" y="436"/>
                </a:lnTo>
                <a:lnTo>
                  <a:pt x="2561" y="538"/>
                </a:lnTo>
                <a:lnTo>
                  <a:pt x="2562" y="540"/>
                </a:lnTo>
                <a:lnTo>
                  <a:pt x="2562" y="542"/>
                </a:lnTo>
                <a:lnTo>
                  <a:pt x="2561" y="544"/>
                </a:lnTo>
                <a:lnTo>
                  <a:pt x="2560" y="546"/>
                </a:lnTo>
                <a:lnTo>
                  <a:pt x="2558" y="547"/>
                </a:lnTo>
                <a:lnTo>
                  <a:pt x="2556" y="547"/>
                </a:lnTo>
                <a:lnTo>
                  <a:pt x="2429" y="547"/>
                </a:lnTo>
                <a:lnTo>
                  <a:pt x="2428" y="547"/>
                </a:lnTo>
                <a:lnTo>
                  <a:pt x="2426" y="546"/>
                </a:lnTo>
                <a:lnTo>
                  <a:pt x="2425" y="544"/>
                </a:lnTo>
                <a:lnTo>
                  <a:pt x="2349" y="430"/>
                </a:lnTo>
                <a:lnTo>
                  <a:pt x="2330" y="402"/>
                </a:lnTo>
                <a:lnTo>
                  <a:pt x="2330" y="402"/>
                </a:lnTo>
                <a:lnTo>
                  <a:pt x="2314" y="380"/>
                </a:lnTo>
                <a:lnTo>
                  <a:pt x="2314" y="380"/>
                </a:lnTo>
                <a:lnTo>
                  <a:pt x="2302" y="364"/>
                </a:lnTo>
                <a:lnTo>
                  <a:pt x="2302" y="364"/>
                </a:lnTo>
                <a:lnTo>
                  <a:pt x="2293" y="353"/>
                </a:lnTo>
                <a:lnTo>
                  <a:pt x="2293" y="354"/>
                </a:lnTo>
                <a:lnTo>
                  <a:pt x="2286" y="346"/>
                </a:lnTo>
                <a:lnTo>
                  <a:pt x="2286" y="347"/>
                </a:lnTo>
                <a:lnTo>
                  <a:pt x="2278" y="341"/>
                </a:lnTo>
                <a:lnTo>
                  <a:pt x="2279" y="341"/>
                </a:lnTo>
                <a:lnTo>
                  <a:pt x="2271" y="336"/>
                </a:lnTo>
                <a:lnTo>
                  <a:pt x="2271" y="337"/>
                </a:lnTo>
                <a:lnTo>
                  <a:pt x="2263" y="333"/>
                </a:lnTo>
                <a:lnTo>
                  <a:pt x="2264" y="333"/>
                </a:lnTo>
                <a:lnTo>
                  <a:pt x="2254" y="331"/>
                </a:lnTo>
                <a:lnTo>
                  <a:pt x="2254" y="331"/>
                </a:lnTo>
                <a:lnTo>
                  <a:pt x="2242" y="329"/>
                </a:lnTo>
                <a:lnTo>
                  <a:pt x="2243" y="329"/>
                </a:lnTo>
                <a:lnTo>
                  <a:pt x="2228" y="328"/>
                </a:lnTo>
                <a:lnTo>
                  <a:pt x="2228" y="328"/>
                </a:lnTo>
                <a:lnTo>
                  <a:pt x="2211" y="328"/>
                </a:lnTo>
                <a:lnTo>
                  <a:pt x="2212" y="328"/>
                </a:lnTo>
                <a:lnTo>
                  <a:pt x="2190" y="328"/>
                </a:lnTo>
                <a:lnTo>
                  <a:pt x="2196" y="322"/>
                </a:lnTo>
                <a:lnTo>
                  <a:pt x="2196" y="541"/>
                </a:lnTo>
                <a:lnTo>
                  <a:pt x="2195" y="543"/>
                </a:lnTo>
                <a:lnTo>
                  <a:pt x="2195" y="545"/>
                </a:lnTo>
                <a:lnTo>
                  <a:pt x="2193" y="546"/>
                </a:lnTo>
                <a:lnTo>
                  <a:pt x="2192" y="547"/>
                </a:lnTo>
                <a:lnTo>
                  <a:pt x="2190" y="547"/>
                </a:lnTo>
                <a:lnTo>
                  <a:pt x="2084" y="547"/>
                </a:lnTo>
                <a:lnTo>
                  <a:pt x="2082" y="547"/>
                </a:lnTo>
                <a:lnTo>
                  <a:pt x="2080" y="546"/>
                </a:lnTo>
                <a:lnTo>
                  <a:pt x="2079" y="545"/>
                </a:lnTo>
                <a:lnTo>
                  <a:pt x="2078" y="543"/>
                </a:lnTo>
                <a:lnTo>
                  <a:pt x="2078" y="541"/>
                </a:lnTo>
                <a:lnTo>
                  <a:pt x="2078" y="16"/>
                </a:lnTo>
                <a:lnTo>
                  <a:pt x="2079" y="16"/>
                </a:lnTo>
                <a:close/>
                <a:moveTo>
                  <a:pt x="2090" y="541"/>
                </a:moveTo>
                <a:lnTo>
                  <a:pt x="2084" y="535"/>
                </a:lnTo>
                <a:lnTo>
                  <a:pt x="2191" y="535"/>
                </a:lnTo>
                <a:lnTo>
                  <a:pt x="2185" y="541"/>
                </a:lnTo>
                <a:lnTo>
                  <a:pt x="2185" y="322"/>
                </a:lnTo>
                <a:lnTo>
                  <a:pt x="2185" y="320"/>
                </a:lnTo>
                <a:lnTo>
                  <a:pt x="2186" y="318"/>
                </a:lnTo>
                <a:lnTo>
                  <a:pt x="2187" y="317"/>
                </a:lnTo>
                <a:lnTo>
                  <a:pt x="2189" y="316"/>
                </a:lnTo>
                <a:lnTo>
                  <a:pt x="2191" y="316"/>
                </a:lnTo>
                <a:lnTo>
                  <a:pt x="2212" y="316"/>
                </a:lnTo>
                <a:lnTo>
                  <a:pt x="2212" y="316"/>
                </a:lnTo>
                <a:lnTo>
                  <a:pt x="2229" y="316"/>
                </a:lnTo>
                <a:lnTo>
                  <a:pt x="2230" y="316"/>
                </a:lnTo>
                <a:lnTo>
                  <a:pt x="2244" y="317"/>
                </a:lnTo>
                <a:lnTo>
                  <a:pt x="2245" y="317"/>
                </a:lnTo>
                <a:lnTo>
                  <a:pt x="2257" y="319"/>
                </a:lnTo>
                <a:lnTo>
                  <a:pt x="2257" y="319"/>
                </a:lnTo>
                <a:lnTo>
                  <a:pt x="2267" y="322"/>
                </a:lnTo>
                <a:lnTo>
                  <a:pt x="2268" y="322"/>
                </a:lnTo>
                <a:lnTo>
                  <a:pt x="2276" y="326"/>
                </a:lnTo>
                <a:lnTo>
                  <a:pt x="2277" y="326"/>
                </a:lnTo>
                <a:lnTo>
                  <a:pt x="2285" y="331"/>
                </a:lnTo>
                <a:lnTo>
                  <a:pt x="2286" y="331"/>
                </a:lnTo>
                <a:lnTo>
                  <a:pt x="2294" y="337"/>
                </a:lnTo>
                <a:lnTo>
                  <a:pt x="2294" y="338"/>
                </a:lnTo>
                <a:lnTo>
                  <a:pt x="2302" y="345"/>
                </a:lnTo>
                <a:lnTo>
                  <a:pt x="2302" y="346"/>
                </a:lnTo>
                <a:lnTo>
                  <a:pt x="2311" y="356"/>
                </a:lnTo>
                <a:lnTo>
                  <a:pt x="2311" y="357"/>
                </a:lnTo>
                <a:lnTo>
                  <a:pt x="2324" y="373"/>
                </a:lnTo>
                <a:lnTo>
                  <a:pt x="2324" y="373"/>
                </a:lnTo>
                <a:lnTo>
                  <a:pt x="2340" y="396"/>
                </a:lnTo>
                <a:lnTo>
                  <a:pt x="2340" y="396"/>
                </a:lnTo>
                <a:lnTo>
                  <a:pt x="2358" y="423"/>
                </a:lnTo>
                <a:lnTo>
                  <a:pt x="2435" y="538"/>
                </a:lnTo>
                <a:lnTo>
                  <a:pt x="2430" y="536"/>
                </a:lnTo>
                <a:lnTo>
                  <a:pt x="2557" y="536"/>
                </a:lnTo>
                <a:lnTo>
                  <a:pt x="2552" y="544"/>
                </a:lnTo>
                <a:lnTo>
                  <a:pt x="2488" y="442"/>
                </a:lnTo>
                <a:lnTo>
                  <a:pt x="2470" y="414"/>
                </a:lnTo>
                <a:lnTo>
                  <a:pt x="2470" y="414"/>
                </a:lnTo>
                <a:lnTo>
                  <a:pt x="2454" y="390"/>
                </a:lnTo>
                <a:lnTo>
                  <a:pt x="2454" y="390"/>
                </a:lnTo>
                <a:lnTo>
                  <a:pt x="2440" y="371"/>
                </a:lnTo>
                <a:lnTo>
                  <a:pt x="2440" y="371"/>
                </a:lnTo>
                <a:lnTo>
                  <a:pt x="2428" y="357"/>
                </a:lnTo>
                <a:lnTo>
                  <a:pt x="2428" y="357"/>
                </a:lnTo>
                <a:lnTo>
                  <a:pt x="2416" y="345"/>
                </a:lnTo>
                <a:lnTo>
                  <a:pt x="2417" y="346"/>
                </a:lnTo>
                <a:lnTo>
                  <a:pt x="2403" y="334"/>
                </a:lnTo>
                <a:lnTo>
                  <a:pt x="2404" y="335"/>
                </a:lnTo>
                <a:lnTo>
                  <a:pt x="2389" y="324"/>
                </a:lnTo>
                <a:lnTo>
                  <a:pt x="2389" y="324"/>
                </a:lnTo>
                <a:lnTo>
                  <a:pt x="2373" y="314"/>
                </a:lnTo>
                <a:lnTo>
                  <a:pt x="2371" y="312"/>
                </a:lnTo>
                <a:lnTo>
                  <a:pt x="2370" y="311"/>
                </a:lnTo>
                <a:lnTo>
                  <a:pt x="2370" y="309"/>
                </a:lnTo>
                <a:lnTo>
                  <a:pt x="2371" y="307"/>
                </a:lnTo>
                <a:lnTo>
                  <a:pt x="2372" y="305"/>
                </a:lnTo>
                <a:lnTo>
                  <a:pt x="2373" y="304"/>
                </a:lnTo>
                <a:lnTo>
                  <a:pt x="2375" y="303"/>
                </a:lnTo>
                <a:lnTo>
                  <a:pt x="2392" y="300"/>
                </a:lnTo>
                <a:lnTo>
                  <a:pt x="2391" y="300"/>
                </a:lnTo>
                <a:lnTo>
                  <a:pt x="2407" y="296"/>
                </a:lnTo>
                <a:lnTo>
                  <a:pt x="2406" y="297"/>
                </a:lnTo>
                <a:lnTo>
                  <a:pt x="2421" y="292"/>
                </a:lnTo>
                <a:lnTo>
                  <a:pt x="2421" y="292"/>
                </a:lnTo>
                <a:lnTo>
                  <a:pt x="2434" y="286"/>
                </a:lnTo>
                <a:lnTo>
                  <a:pt x="2434" y="286"/>
                </a:lnTo>
                <a:lnTo>
                  <a:pt x="2446" y="280"/>
                </a:lnTo>
                <a:lnTo>
                  <a:pt x="2446" y="280"/>
                </a:lnTo>
                <a:lnTo>
                  <a:pt x="2457" y="273"/>
                </a:lnTo>
                <a:lnTo>
                  <a:pt x="2456" y="273"/>
                </a:lnTo>
                <a:lnTo>
                  <a:pt x="2467" y="265"/>
                </a:lnTo>
                <a:lnTo>
                  <a:pt x="2466" y="265"/>
                </a:lnTo>
                <a:lnTo>
                  <a:pt x="2475" y="256"/>
                </a:lnTo>
                <a:lnTo>
                  <a:pt x="2475" y="257"/>
                </a:lnTo>
                <a:lnTo>
                  <a:pt x="2483" y="247"/>
                </a:lnTo>
                <a:lnTo>
                  <a:pt x="2483" y="247"/>
                </a:lnTo>
                <a:lnTo>
                  <a:pt x="2490" y="237"/>
                </a:lnTo>
                <a:lnTo>
                  <a:pt x="2489" y="237"/>
                </a:lnTo>
                <a:lnTo>
                  <a:pt x="2495" y="226"/>
                </a:lnTo>
                <a:lnTo>
                  <a:pt x="2495" y="226"/>
                </a:lnTo>
                <a:lnTo>
                  <a:pt x="2500" y="214"/>
                </a:lnTo>
                <a:lnTo>
                  <a:pt x="2500" y="215"/>
                </a:lnTo>
                <a:lnTo>
                  <a:pt x="2504" y="202"/>
                </a:lnTo>
                <a:lnTo>
                  <a:pt x="2503" y="203"/>
                </a:lnTo>
                <a:lnTo>
                  <a:pt x="2506" y="190"/>
                </a:lnTo>
                <a:lnTo>
                  <a:pt x="2506" y="190"/>
                </a:lnTo>
                <a:lnTo>
                  <a:pt x="2508" y="176"/>
                </a:lnTo>
                <a:lnTo>
                  <a:pt x="2508" y="177"/>
                </a:lnTo>
                <a:lnTo>
                  <a:pt x="2508" y="162"/>
                </a:lnTo>
                <a:lnTo>
                  <a:pt x="2508" y="163"/>
                </a:lnTo>
                <a:lnTo>
                  <a:pt x="2508" y="151"/>
                </a:lnTo>
                <a:lnTo>
                  <a:pt x="2508" y="152"/>
                </a:lnTo>
                <a:lnTo>
                  <a:pt x="2507" y="140"/>
                </a:lnTo>
                <a:lnTo>
                  <a:pt x="2507" y="141"/>
                </a:lnTo>
                <a:lnTo>
                  <a:pt x="2505" y="130"/>
                </a:lnTo>
                <a:lnTo>
                  <a:pt x="2505" y="131"/>
                </a:lnTo>
                <a:lnTo>
                  <a:pt x="2503" y="120"/>
                </a:lnTo>
                <a:lnTo>
                  <a:pt x="2503" y="120"/>
                </a:lnTo>
                <a:lnTo>
                  <a:pt x="2499" y="110"/>
                </a:lnTo>
                <a:lnTo>
                  <a:pt x="2500" y="111"/>
                </a:lnTo>
                <a:lnTo>
                  <a:pt x="2496" y="101"/>
                </a:lnTo>
                <a:lnTo>
                  <a:pt x="2496" y="101"/>
                </a:lnTo>
                <a:lnTo>
                  <a:pt x="2491" y="92"/>
                </a:lnTo>
                <a:lnTo>
                  <a:pt x="2491" y="92"/>
                </a:lnTo>
                <a:lnTo>
                  <a:pt x="2486" y="83"/>
                </a:lnTo>
                <a:lnTo>
                  <a:pt x="2486" y="83"/>
                </a:lnTo>
                <a:lnTo>
                  <a:pt x="2480" y="74"/>
                </a:lnTo>
                <a:lnTo>
                  <a:pt x="2480" y="75"/>
                </a:lnTo>
                <a:lnTo>
                  <a:pt x="2474" y="67"/>
                </a:lnTo>
                <a:lnTo>
                  <a:pt x="2474" y="67"/>
                </a:lnTo>
                <a:lnTo>
                  <a:pt x="2467" y="60"/>
                </a:lnTo>
                <a:lnTo>
                  <a:pt x="2468" y="60"/>
                </a:lnTo>
                <a:lnTo>
                  <a:pt x="2460" y="53"/>
                </a:lnTo>
                <a:lnTo>
                  <a:pt x="2461" y="54"/>
                </a:lnTo>
                <a:lnTo>
                  <a:pt x="2453" y="48"/>
                </a:lnTo>
                <a:lnTo>
                  <a:pt x="2453" y="48"/>
                </a:lnTo>
                <a:lnTo>
                  <a:pt x="2445" y="43"/>
                </a:lnTo>
                <a:lnTo>
                  <a:pt x="2445" y="43"/>
                </a:lnTo>
                <a:lnTo>
                  <a:pt x="2436" y="39"/>
                </a:lnTo>
                <a:lnTo>
                  <a:pt x="2437" y="39"/>
                </a:lnTo>
                <a:lnTo>
                  <a:pt x="2428" y="35"/>
                </a:lnTo>
                <a:lnTo>
                  <a:pt x="2428" y="35"/>
                </a:lnTo>
                <a:lnTo>
                  <a:pt x="2418" y="32"/>
                </a:lnTo>
                <a:lnTo>
                  <a:pt x="2418" y="32"/>
                </a:lnTo>
                <a:lnTo>
                  <a:pt x="2407" y="29"/>
                </a:lnTo>
                <a:lnTo>
                  <a:pt x="2407" y="29"/>
                </a:lnTo>
                <a:lnTo>
                  <a:pt x="2394" y="27"/>
                </a:lnTo>
                <a:lnTo>
                  <a:pt x="2394" y="27"/>
                </a:lnTo>
                <a:lnTo>
                  <a:pt x="2379" y="25"/>
                </a:lnTo>
                <a:lnTo>
                  <a:pt x="2380" y="25"/>
                </a:lnTo>
                <a:lnTo>
                  <a:pt x="2364" y="23"/>
                </a:lnTo>
                <a:lnTo>
                  <a:pt x="2364" y="23"/>
                </a:lnTo>
                <a:lnTo>
                  <a:pt x="2346" y="22"/>
                </a:lnTo>
                <a:lnTo>
                  <a:pt x="2346" y="22"/>
                </a:lnTo>
                <a:lnTo>
                  <a:pt x="2328" y="22"/>
                </a:lnTo>
                <a:lnTo>
                  <a:pt x="2328" y="22"/>
                </a:lnTo>
                <a:lnTo>
                  <a:pt x="2307" y="21"/>
                </a:lnTo>
                <a:lnTo>
                  <a:pt x="2084" y="21"/>
                </a:lnTo>
                <a:lnTo>
                  <a:pt x="2090" y="16"/>
                </a:lnTo>
                <a:lnTo>
                  <a:pt x="2090" y="541"/>
                </a:lnTo>
                <a:lnTo>
                  <a:pt x="2090" y="541"/>
                </a:lnTo>
                <a:close/>
                <a:moveTo>
                  <a:pt x="2269" y="232"/>
                </a:moveTo>
                <a:lnTo>
                  <a:pt x="2303" y="231"/>
                </a:lnTo>
                <a:lnTo>
                  <a:pt x="2303" y="231"/>
                </a:lnTo>
                <a:lnTo>
                  <a:pt x="2331" y="230"/>
                </a:lnTo>
                <a:lnTo>
                  <a:pt x="2330" y="230"/>
                </a:lnTo>
                <a:lnTo>
                  <a:pt x="2341" y="229"/>
                </a:lnTo>
                <a:lnTo>
                  <a:pt x="2341" y="229"/>
                </a:lnTo>
                <a:lnTo>
                  <a:pt x="2350" y="228"/>
                </a:lnTo>
                <a:lnTo>
                  <a:pt x="2350" y="228"/>
                </a:lnTo>
                <a:lnTo>
                  <a:pt x="2358" y="227"/>
                </a:lnTo>
                <a:lnTo>
                  <a:pt x="2357" y="227"/>
                </a:lnTo>
                <a:lnTo>
                  <a:pt x="2363" y="225"/>
                </a:lnTo>
                <a:lnTo>
                  <a:pt x="2362" y="226"/>
                </a:lnTo>
                <a:lnTo>
                  <a:pt x="2371" y="222"/>
                </a:lnTo>
                <a:lnTo>
                  <a:pt x="2370" y="222"/>
                </a:lnTo>
                <a:lnTo>
                  <a:pt x="2378" y="217"/>
                </a:lnTo>
                <a:lnTo>
                  <a:pt x="2377" y="218"/>
                </a:lnTo>
                <a:lnTo>
                  <a:pt x="2384" y="212"/>
                </a:lnTo>
                <a:lnTo>
                  <a:pt x="2384" y="213"/>
                </a:lnTo>
                <a:lnTo>
                  <a:pt x="2390" y="205"/>
                </a:lnTo>
                <a:lnTo>
                  <a:pt x="2389" y="206"/>
                </a:lnTo>
                <a:lnTo>
                  <a:pt x="2392" y="202"/>
                </a:lnTo>
                <a:lnTo>
                  <a:pt x="2391" y="202"/>
                </a:lnTo>
                <a:lnTo>
                  <a:pt x="2394" y="198"/>
                </a:lnTo>
                <a:lnTo>
                  <a:pt x="2394" y="198"/>
                </a:lnTo>
                <a:lnTo>
                  <a:pt x="2395" y="194"/>
                </a:lnTo>
                <a:lnTo>
                  <a:pt x="2395" y="194"/>
                </a:lnTo>
                <a:lnTo>
                  <a:pt x="2397" y="190"/>
                </a:lnTo>
                <a:lnTo>
                  <a:pt x="2397" y="190"/>
                </a:lnTo>
                <a:lnTo>
                  <a:pt x="2398" y="185"/>
                </a:lnTo>
                <a:lnTo>
                  <a:pt x="2398" y="185"/>
                </a:lnTo>
                <a:lnTo>
                  <a:pt x="2398" y="180"/>
                </a:lnTo>
                <a:lnTo>
                  <a:pt x="2398" y="180"/>
                </a:lnTo>
                <a:lnTo>
                  <a:pt x="2399" y="175"/>
                </a:lnTo>
                <a:lnTo>
                  <a:pt x="2399" y="175"/>
                </a:lnTo>
                <a:lnTo>
                  <a:pt x="2399" y="169"/>
                </a:lnTo>
                <a:lnTo>
                  <a:pt x="2399" y="170"/>
                </a:lnTo>
                <a:lnTo>
                  <a:pt x="2399" y="163"/>
                </a:lnTo>
                <a:lnTo>
                  <a:pt x="2399" y="164"/>
                </a:lnTo>
                <a:lnTo>
                  <a:pt x="2398" y="157"/>
                </a:lnTo>
                <a:lnTo>
                  <a:pt x="2398" y="158"/>
                </a:lnTo>
                <a:lnTo>
                  <a:pt x="2397" y="152"/>
                </a:lnTo>
                <a:lnTo>
                  <a:pt x="2397" y="152"/>
                </a:lnTo>
                <a:lnTo>
                  <a:pt x="2396" y="147"/>
                </a:lnTo>
                <a:lnTo>
                  <a:pt x="2396" y="147"/>
                </a:lnTo>
                <a:lnTo>
                  <a:pt x="2394" y="142"/>
                </a:lnTo>
                <a:lnTo>
                  <a:pt x="2394" y="143"/>
                </a:lnTo>
                <a:lnTo>
                  <a:pt x="2392" y="138"/>
                </a:lnTo>
                <a:lnTo>
                  <a:pt x="2392" y="138"/>
                </a:lnTo>
                <a:lnTo>
                  <a:pt x="2389" y="134"/>
                </a:lnTo>
                <a:lnTo>
                  <a:pt x="2389" y="134"/>
                </a:lnTo>
                <a:lnTo>
                  <a:pt x="2386" y="130"/>
                </a:lnTo>
                <a:lnTo>
                  <a:pt x="2386" y="130"/>
                </a:lnTo>
                <a:lnTo>
                  <a:pt x="2383" y="126"/>
                </a:lnTo>
                <a:lnTo>
                  <a:pt x="2383" y="127"/>
                </a:lnTo>
                <a:lnTo>
                  <a:pt x="2379" y="123"/>
                </a:lnTo>
                <a:lnTo>
                  <a:pt x="2379" y="124"/>
                </a:lnTo>
                <a:lnTo>
                  <a:pt x="2375" y="121"/>
                </a:lnTo>
                <a:lnTo>
                  <a:pt x="2375" y="121"/>
                </a:lnTo>
                <a:lnTo>
                  <a:pt x="2371" y="118"/>
                </a:lnTo>
                <a:lnTo>
                  <a:pt x="2371" y="119"/>
                </a:lnTo>
                <a:lnTo>
                  <a:pt x="2366" y="116"/>
                </a:lnTo>
                <a:lnTo>
                  <a:pt x="2366" y="116"/>
                </a:lnTo>
                <a:lnTo>
                  <a:pt x="2361" y="114"/>
                </a:lnTo>
                <a:lnTo>
                  <a:pt x="2361" y="114"/>
                </a:lnTo>
                <a:lnTo>
                  <a:pt x="2355" y="113"/>
                </a:lnTo>
                <a:lnTo>
                  <a:pt x="2356" y="113"/>
                </a:lnTo>
                <a:lnTo>
                  <a:pt x="2350" y="112"/>
                </a:lnTo>
                <a:lnTo>
                  <a:pt x="2350" y="112"/>
                </a:lnTo>
                <a:lnTo>
                  <a:pt x="2341" y="111"/>
                </a:lnTo>
                <a:lnTo>
                  <a:pt x="2341" y="111"/>
                </a:lnTo>
                <a:lnTo>
                  <a:pt x="2325" y="111"/>
                </a:lnTo>
                <a:lnTo>
                  <a:pt x="2325" y="111"/>
                </a:lnTo>
                <a:lnTo>
                  <a:pt x="2273" y="110"/>
                </a:lnTo>
                <a:lnTo>
                  <a:pt x="2191" y="110"/>
                </a:lnTo>
                <a:lnTo>
                  <a:pt x="2197" y="104"/>
                </a:lnTo>
                <a:lnTo>
                  <a:pt x="2197" y="238"/>
                </a:lnTo>
                <a:lnTo>
                  <a:pt x="2191" y="232"/>
                </a:lnTo>
                <a:lnTo>
                  <a:pt x="2269" y="232"/>
                </a:lnTo>
                <a:lnTo>
                  <a:pt x="2269" y="232"/>
                </a:lnTo>
                <a:close/>
                <a:moveTo>
                  <a:pt x="2190" y="243"/>
                </a:moveTo>
                <a:lnTo>
                  <a:pt x="2189" y="243"/>
                </a:lnTo>
                <a:lnTo>
                  <a:pt x="2187" y="242"/>
                </a:lnTo>
                <a:lnTo>
                  <a:pt x="2186" y="241"/>
                </a:lnTo>
                <a:lnTo>
                  <a:pt x="2185" y="239"/>
                </a:lnTo>
                <a:lnTo>
                  <a:pt x="2185" y="238"/>
                </a:lnTo>
                <a:lnTo>
                  <a:pt x="2185" y="104"/>
                </a:lnTo>
                <a:lnTo>
                  <a:pt x="2185" y="102"/>
                </a:lnTo>
                <a:lnTo>
                  <a:pt x="2186" y="101"/>
                </a:lnTo>
                <a:lnTo>
                  <a:pt x="2187" y="100"/>
                </a:lnTo>
                <a:lnTo>
                  <a:pt x="2189" y="99"/>
                </a:lnTo>
                <a:lnTo>
                  <a:pt x="2190" y="99"/>
                </a:lnTo>
                <a:lnTo>
                  <a:pt x="2273" y="99"/>
                </a:lnTo>
                <a:lnTo>
                  <a:pt x="2325" y="99"/>
                </a:lnTo>
                <a:lnTo>
                  <a:pt x="2325" y="99"/>
                </a:lnTo>
                <a:lnTo>
                  <a:pt x="2341" y="100"/>
                </a:lnTo>
                <a:lnTo>
                  <a:pt x="2341" y="100"/>
                </a:lnTo>
                <a:lnTo>
                  <a:pt x="2351" y="100"/>
                </a:lnTo>
                <a:lnTo>
                  <a:pt x="2351" y="101"/>
                </a:lnTo>
                <a:lnTo>
                  <a:pt x="2358" y="102"/>
                </a:lnTo>
                <a:lnTo>
                  <a:pt x="2358" y="102"/>
                </a:lnTo>
                <a:lnTo>
                  <a:pt x="2364" y="104"/>
                </a:lnTo>
                <a:lnTo>
                  <a:pt x="2364" y="104"/>
                </a:lnTo>
                <a:lnTo>
                  <a:pt x="2370" y="106"/>
                </a:lnTo>
                <a:lnTo>
                  <a:pt x="2370" y="106"/>
                </a:lnTo>
                <a:lnTo>
                  <a:pt x="2376" y="108"/>
                </a:lnTo>
                <a:lnTo>
                  <a:pt x="2376" y="108"/>
                </a:lnTo>
                <a:lnTo>
                  <a:pt x="2381" y="111"/>
                </a:lnTo>
                <a:lnTo>
                  <a:pt x="2381" y="111"/>
                </a:lnTo>
                <a:lnTo>
                  <a:pt x="2386" y="115"/>
                </a:lnTo>
                <a:lnTo>
                  <a:pt x="2386" y="115"/>
                </a:lnTo>
                <a:lnTo>
                  <a:pt x="2390" y="118"/>
                </a:lnTo>
                <a:lnTo>
                  <a:pt x="2391" y="119"/>
                </a:lnTo>
                <a:lnTo>
                  <a:pt x="2394" y="123"/>
                </a:lnTo>
                <a:lnTo>
                  <a:pt x="2395" y="123"/>
                </a:lnTo>
                <a:lnTo>
                  <a:pt x="2398" y="127"/>
                </a:lnTo>
                <a:lnTo>
                  <a:pt x="2398" y="128"/>
                </a:lnTo>
                <a:lnTo>
                  <a:pt x="2401" y="132"/>
                </a:lnTo>
                <a:lnTo>
                  <a:pt x="2401" y="133"/>
                </a:lnTo>
                <a:lnTo>
                  <a:pt x="2404" y="138"/>
                </a:lnTo>
                <a:lnTo>
                  <a:pt x="2404" y="138"/>
                </a:lnTo>
                <a:lnTo>
                  <a:pt x="2406" y="143"/>
                </a:lnTo>
                <a:lnTo>
                  <a:pt x="2406" y="144"/>
                </a:lnTo>
                <a:lnTo>
                  <a:pt x="2408" y="149"/>
                </a:lnTo>
                <a:lnTo>
                  <a:pt x="2408" y="150"/>
                </a:lnTo>
                <a:lnTo>
                  <a:pt x="2409" y="156"/>
                </a:lnTo>
                <a:lnTo>
                  <a:pt x="2409" y="156"/>
                </a:lnTo>
                <a:lnTo>
                  <a:pt x="2409" y="162"/>
                </a:lnTo>
                <a:lnTo>
                  <a:pt x="2409" y="163"/>
                </a:lnTo>
                <a:lnTo>
                  <a:pt x="2410" y="169"/>
                </a:lnTo>
                <a:lnTo>
                  <a:pt x="2410" y="169"/>
                </a:lnTo>
                <a:lnTo>
                  <a:pt x="2409" y="175"/>
                </a:lnTo>
                <a:lnTo>
                  <a:pt x="2409" y="176"/>
                </a:lnTo>
                <a:lnTo>
                  <a:pt x="2409" y="181"/>
                </a:lnTo>
                <a:lnTo>
                  <a:pt x="2409" y="182"/>
                </a:lnTo>
                <a:lnTo>
                  <a:pt x="2408" y="187"/>
                </a:lnTo>
                <a:lnTo>
                  <a:pt x="2408" y="187"/>
                </a:lnTo>
                <a:lnTo>
                  <a:pt x="2407" y="192"/>
                </a:lnTo>
                <a:lnTo>
                  <a:pt x="2407" y="193"/>
                </a:lnTo>
                <a:lnTo>
                  <a:pt x="2405" y="198"/>
                </a:lnTo>
                <a:lnTo>
                  <a:pt x="2405" y="198"/>
                </a:lnTo>
                <a:lnTo>
                  <a:pt x="2403" y="202"/>
                </a:lnTo>
                <a:lnTo>
                  <a:pt x="2403" y="203"/>
                </a:lnTo>
                <a:lnTo>
                  <a:pt x="2401" y="207"/>
                </a:lnTo>
                <a:lnTo>
                  <a:pt x="2400" y="208"/>
                </a:lnTo>
                <a:lnTo>
                  <a:pt x="2398" y="212"/>
                </a:lnTo>
                <a:lnTo>
                  <a:pt x="2397" y="212"/>
                </a:lnTo>
                <a:lnTo>
                  <a:pt x="2392" y="220"/>
                </a:lnTo>
                <a:lnTo>
                  <a:pt x="2391" y="220"/>
                </a:lnTo>
                <a:lnTo>
                  <a:pt x="2385" y="226"/>
                </a:lnTo>
                <a:lnTo>
                  <a:pt x="2384" y="227"/>
                </a:lnTo>
                <a:lnTo>
                  <a:pt x="2376" y="232"/>
                </a:lnTo>
                <a:lnTo>
                  <a:pt x="2375" y="232"/>
                </a:lnTo>
                <a:lnTo>
                  <a:pt x="2366" y="236"/>
                </a:lnTo>
                <a:lnTo>
                  <a:pt x="2365" y="237"/>
                </a:lnTo>
                <a:lnTo>
                  <a:pt x="2360" y="238"/>
                </a:lnTo>
                <a:lnTo>
                  <a:pt x="2359" y="238"/>
                </a:lnTo>
                <a:lnTo>
                  <a:pt x="2352" y="240"/>
                </a:lnTo>
                <a:lnTo>
                  <a:pt x="2352" y="240"/>
                </a:lnTo>
                <a:lnTo>
                  <a:pt x="2342" y="241"/>
                </a:lnTo>
                <a:lnTo>
                  <a:pt x="2342" y="241"/>
                </a:lnTo>
                <a:lnTo>
                  <a:pt x="2331" y="241"/>
                </a:lnTo>
                <a:lnTo>
                  <a:pt x="2331" y="241"/>
                </a:lnTo>
                <a:lnTo>
                  <a:pt x="2304" y="243"/>
                </a:lnTo>
                <a:lnTo>
                  <a:pt x="2304" y="243"/>
                </a:lnTo>
                <a:lnTo>
                  <a:pt x="2269" y="243"/>
                </a:lnTo>
                <a:lnTo>
                  <a:pt x="2190" y="243"/>
                </a:lnTo>
                <a:lnTo>
                  <a:pt x="2190" y="243"/>
                </a:lnTo>
                <a:close/>
                <a:moveTo>
                  <a:pt x="2639" y="16"/>
                </a:moveTo>
                <a:lnTo>
                  <a:pt x="2639" y="14"/>
                </a:lnTo>
                <a:lnTo>
                  <a:pt x="2640" y="12"/>
                </a:lnTo>
                <a:lnTo>
                  <a:pt x="2641" y="11"/>
                </a:lnTo>
                <a:lnTo>
                  <a:pt x="2643" y="10"/>
                </a:lnTo>
                <a:lnTo>
                  <a:pt x="2645" y="10"/>
                </a:lnTo>
                <a:lnTo>
                  <a:pt x="3034" y="10"/>
                </a:lnTo>
                <a:lnTo>
                  <a:pt x="3036" y="10"/>
                </a:lnTo>
                <a:lnTo>
                  <a:pt x="3038" y="11"/>
                </a:lnTo>
                <a:lnTo>
                  <a:pt x="3039" y="12"/>
                </a:lnTo>
                <a:lnTo>
                  <a:pt x="3040" y="14"/>
                </a:lnTo>
                <a:lnTo>
                  <a:pt x="3040" y="16"/>
                </a:lnTo>
                <a:lnTo>
                  <a:pt x="3040" y="104"/>
                </a:lnTo>
                <a:lnTo>
                  <a:pt x="3040" y="106"/>
                </a:lnTo>
                <a:lnTo>
                  <a:pt x="3039" y="108"/>
                </a:lnTo>
                <a:lnTo>
                  <a:pt x="3038" y="109"/>
                </a:lnTo>
                <a:lnTo>
                  <a:pt x="3036" y="110"/>
                </a:lnTo>
                <a:lnTo>
                  <a:pt x="3034" y="110"/>
                </a:lnTo>
                <a:lnTo>
                  <a:pt x="2751" y="110"/>
                </a:lnTo>
                <a:lnTo>
                  <a:pt x="2757" y="104"/>
                </a:lnTo>
                <a:lnTo>
                  <a:pt x="2757" y="221"/>
                </a:lnTo>
                <a:lnTo>
                  <a:pt x="2751" y="215"/>
                </a:lnTo>
                <a:lnTo>
                  <a:pt x="3015" y="215"/>
                </a:lnTo>
                <a:lnTo>
                  <a:pt x="3016" y="215"/>
                </a:lnTo>
                <a:lnTo>
                  <a:pt x="3018" y="216"/>
                </a:lnTo>
                <a:lnTo>
                  <a:pt x="3019" y="217"/>
                </a:lnTo>
                <a:lnTo>
                  <a:pt x="3020" y="219"/>
                </a:lnTo>
                <a:lnTo>
                  <a:pt x="3020" y="221"/>
                </a:lnTo>
                <a:lnTo>
                  <a:pt x="3020" y="310"/>
                </a:lnTo>
                <a:lnTo>
                  <a:pt x="3020" y="311"/>
                </a:lnTo>
                <a:lnTo>
                  <a:pt x="3019" y="313"/>
                </a:lnTo>
                <a:lnTo>
                  <a:pt x="3018" y="314"/>
                </a:lnTo>
                <a:lnTo>
                  <a:pt x="3016" y="315"/>
                </a:lnTo>
                <a:lnTo>
                  <a:pt x="3014" y="315"/>
                </a:lnTo>
                <a:lnTo>
                  <a:pt x="2751" y="315"/>
                </a:lnTo>
                <a:lnTo>
                  <a:pt x="2757" y="309"/>
                </a:lnTo>
                <a:lnTo>
                  <a:pt x="2757" y="453"/>
                </a:lnTo>
                <a:lnTo>
                  <a:pt x="2751" y="447"/>
                </a:lnTo>
                <a:lnTo>
                  <a:pt x="3044" y="447"/>
                </a:lnTo>
                <a:lnTo>
                  <a:pt x="3046" y="447"/>
                </a:lnTo>
                <a:lnTo>
                  <a:pt x="3048" y="448"/>
                </a:lnTo>
                <a:lnTo>
                  <a:pt x="3049" y="449"/>
                </a:lnTo>
                <a:lnTo>
                  <a:pt x="3050" y="451"/>
                </a:lnTo>
                <a:lnTo>
                  <a:pt x="3050" y="453"/>
                </a:lnTo>
                <a:lnTo>
                  <a:pt x="3050" y="541"/>
                </a:lnTo>
                <a:lnTo>
                  <a:pt x="3050" y="543"/>
                </a:lnTo>
                <a:lnTo>
                  <a:pt x="3049" y="545"/>
                </a:lnTo>
                <a:lnTo>
                  <a:pt x="3048" y="546"/>
                </a:lnTo>
                <a:lnTo>
                  <a:pt x="3046" y="547"/>
                </a:lnTo>
                <a:lnTo>
                  <a:pt x="3044" y="547"/>
                </a:lnTo>
                <a:lnTo>
                  <a:pt x="2645" y="547"/>
                </a:lnTo>
                <a:lnTo>
                  <a:pt x="2643" y="547"/>
                </a:lnTo>
                <a:lnTo>
                  <a:pt x="2641" y="546"/>
                </a:lnTo>
                <a:lnTo>
                  <a:pt x="2640" y="545"/>
                </a:lnTo>
                <a:lnTo>
                  <a:pt x="2639" y="543"/>
                </a:lnTo>
                <a:lnTo>
                  <a:pt x="2639" y="541"/>
                </a:lnTo>
                <a:lnTo>
                  <a:pt x="2639" y="16"/>
                </a:lnTo>
                <a:close/>
                <a:moveTo>
                  <a:pt x="2650" y="541"/>
                </a:moveTo>
                <a:lnTo>
                  <a:pt x="2645" y="536"/>
                </a:lnTo>
                <a:lnTo>
                  <a:pt x="3044" y="536"/>
                </a:lnTo>
                <a:lnTo>
                  <a:pt x="3039" y="541"/>
                </a:lnTo>
                <a:lnTo>
                  <a:pt x="3039" y="453"/>
                </a:lnTo>
                <a:lnTo>
                  <a:pt x="3044" y="458"/>
                </a:lnTo>
                <a:lnTo>
                  <a:pt x="2751" y="458"/>
                </a:lnTo>
                <a:lnTo>
                  <a:pt x="2749" y="458"/>
                </a:lnTo>
                <a:lnTo>
                  <a:pt x="2748" y="457"/>
                </a:lnTo>
                <a:lnTo>
                  <a:pt x="2746" y="456"/>
                </a:lnTo>
                <a:lnTo>
                  <a:pt x="2746" y="454"/>
                </a:lnTo>
                <a:lnTo>
                  <a:pt x="2745" y="453"/>
                </a:lnTo>
                <a:lnTo>
                  <a:pt x="2745" y="309"/>
                </a:lnTo>
                <a:lnTo>
                  <a:pt x="2746" y="308"/>
                </a:lnTo>
                <a:lnTo>
                  <a:pt x="2746" y="306"/>
                </a:lnTo>
                <a:lnTo>
                  <a:pt x="2748" y="305"/>
                </a:lnTo>
                <a:lnTo>
                  <a:pt x="2749" y="304"/>
                </a:lnTo>
                <a:lnTo>
                  <a:pt x="2751" y="304"/>
                </a:lnTo>
                <a:lnTo>
                  <a:pt x="3014" y="304"/>
                </a:lnTo>
                <a:lnTo>
                  <a:pt x="3009" y="309"/>
                </a:lnTo>
                <a:lnTo>
                  <a:pt x="3009" y="221"/>
                </a:lnTo>
                <a:lnTo>
                  <a:pt x="3014" y="226"/>
                </a:lnTo>
                <a:lnTo>
                  <a:pt x="2751" y="226"/>
                </a:lnTo>
                <a:lnTo>
                  <a:pt x="2749" y="226"/>
                </a:lnTo>
                <a:lnTo>
                  <a:pt x="2748" y="225"/>
                </a:lnTo>
                <a:lnTo>
                  <a:pt x="2746" y="224"/>
                </a:lnTo>
                <a:lnTo>
                  <a:pt x="2746" y="222"/>
                </a:lnTo>
                <a:lnTo>
                  <a:pt x="2745" y="221"/>
                </a:lnTo>
                <a:lnTo>
                  <a:pt x="2745" y="104"/>
                </a:lnTo>
                <a:lnTo>
                  <a:pt x="2746" y="103"/>
                </a:lnTo>
                <a:lnTo>
                  <a:pt x="2746" y="101"/>
                </a:lnTo>
                <a:lnTo>
                  <a:pt x="2748" y="100"/>
                </a:lnTo>
                <a:lnTo>
                  <a:pt x="2749" y="99"/>
                </a:lnTo>
                <a:lnTo>
                  <a:pt x="2751" y="99"/>
                </a:lnTo>
                <a:lnTo>
                  <a:pt x="3034" y="99"/>
                </a:lnTo>
                <a:lnTo>
                  <a:pt x="3029" y="104"/>
                </a:lnTo>
                <a:lnTo>
                  <a:pt x="3029" y="16"/>
                </a:lnTo>
                <a:lnTo>
                  <a:pt x="3034" y="21"/>
                </a:lnTo>
                <a:lnTo>
                  <a:pt x="2645" y="21"/>
                </a:lnTo>
                <a:lnTo>
                  <a:pt x="2650" y="16"/>
                </a:lnTo>
                <a:lnTo>
                  <a:pt x="2650" y="541"/>
                </a:lnTo>
                <a:lnTo>
                  <a:pt x="2650" y="541"/>
                </a:lnTo>
                <a:close/>
                <a:moveTo>
                  <a:pt x="3241" y="355"/>
                </a:moveTo>
                <a:lnTo>
                  <a:pt x="3242" y="355"/>
                </a:lnTo>
                <a:lnTo>
                  <a:pt x="3244" y="356"/>
                </a:lnTo>
                <a:lnTo>
                  <a:pt x="3245" y="357"/>
                </a:lnTo>
                <a:lnTo>
                  <a:pt x="3246" y="358"/>
                </a:lnTo>
                <a:lnTo>
                  <a:pt x="3247" y="360"/>
                </a:lnTo>
                <a:lnTo>
                  <a:pt x="3249" y="372"/>
                </a:lnTo>
                <a:lnTo>
                  <a:pt x="3249" y="372"/>
                </a:lnTo>
                <a:lnTo>
                  <a:pt x="3252" y="384"/>
                </a:lnTo>
                <a:lnTo>
                  <a:pt x="3252" y="383"/>
                </a:lnTo>
                <a:lnTo>
                  <a:pt x="3256" y="394"/>
                </a:lnTo>
                <a:lnTo>
                  <a:pt x="3256" y="394"/>
                </a:lnTo>
                <a:lnTo>
                  <a:pt x="3260" y="404"/>
                </a:lnTo>
                <a:lnTo>
                  <a:pt x="3260" y="403"/>
                </a:lnTo>
                <a:lnTo>
                  <a:pt x="3265" y="413"/>
                </a:lnTo>
                <a:lnTo>
                  <a:pt x="3265" y="412"/>
                </a:lnTo>
                <a:lnTo>
                  <a:pt x="3270" y="420"/>
                </a:lnTo>
                <a:lnTo>
                  <a:pt x="3270" y="420"/>
                </a:lnTo>
                <a:lnTo>
                  <a:pt x="3276" y="427"/>
                </a:lnTo>
                <a:lnTo>
                  <a:pt x="3275" y="427"/>
                </a:lnTo>
                <a:lnTo>
                  <a:pt x="3282" y="433"/>
                </a:lnTo>
                <a:lnTo>
                  <a:pt x="3282" y="433"/>
                </a:lnTo>
                <a:lnTo>
                  <a:pt x="3289" y="439"/>
                </a:lnTo>
                <a:lnTo>
                  <a:pt x="3289" y="438"/>
                </a:lnTo>
                <a:lnTo>
                  <a:pt x="3297" y="443"/>
                </a:lnTo>
                <a:lnTo>
                  <a:pt x="3296" y="443"/>
                </a:lnTo>
                <a:lnTo>
                  <a:pt x="3305" y="447"/>
                </a:lnTo>
                <a:lnTo>
                  <a:pt x="3305" y="447"/>
                </a:lnTo>
                <a:lnTo>
                  <a:pt x="3314" y="450"/>
                </a:lnTo>
                <a:lnTo>
                  <a:pt x="3313" y="450"/>
                </a:lnTo>
                <a:lnTo>
                  <a:pt x="3323" y="453"/>
                </a:lnTo>
                <a:lnTo>
                  <a:pt x="3323" y="453"/>
                </a:lnTo>
                <a:lnTo>
                  <a:pt x="3333" y="455"/>
                </a:lnTo>
                <a:lnTo>
                  <a:pt x="3333" y="455"/>
                </a:lnTo>
                <a:lnTo>
                  <a:pt x="3344" y="456"/>
                </a:lnTo>
                <a:lnTo>
                  <a:pt x="3344" y="456"/>
                </a:lnTo>
                <a:lnTo>
                  <a:pt x="3355" y="456"/>
                </a:lnTo>
                <a:lnTo>
                  <a:pt x="3355" y="456"/>
                </a:lnTo>
                <a:lnTo>
                  <a:pt x="3368" y="456"/>
                </a:lnTo>
                <a:lnTo>
                  <a:pt x="3367" y="456"/>
                </a:lnTo>
                <a:lnTo>
                  <a:pt x="3379" y="455"/>
                </a:lnTo>
                <a:lnTo>
                  <a:pt x="3378" y="455"/>
                </a:lnTo>
                <a:lnTo>
                  <a:pt x="3389" y="453"/>
                </a:lnTo>
                <a:lnTo>
                  <a:pt x="3389" y="454"/>
                </a:lnTo>
                <a:lnTo>
                  <a:pt x="3399" y="451"/>
                </a:lnTo>
                <a:lnTo>
                  <a:pt x="3398" y="451"/>
                </a:lnTo>
                <a:lnTo>
                  <a:pt x="3408" y="448"/>
                </a:lnTo>
                <a:lnTo>
                  <a:pt x="3407" y="449"/>
                </a:lnTo>
                <a:lnTo>
                  <a:pt x="3416" y="445"/>
                </a:lnTo>
                <a:lnTo>
                  <a:pt x="3415" y="445"/>
                </a:lnTo>
                <a:lnTo>
                  <a:pt x="3423" y="441"/>
                </a:lnTo>
                <a:lnTo>
                  <a:pt x="3422" y="441"/>
                </a:lnTo>
                <a:lnTo>
                  <a:pt x="3429" y="436"/>
                </a:lnTo>
                <a:lnTo>
                  <a:pt x="3428" y="436"/>
                </a:lnTo>
                <a:lnTo>
                  <a:pt x="3434" y="431"/>
                </a:lnTo>
                <a:lnTo>
                  <a:pt x="3434" y="431"/>
                </a:lnTo>
                <a:lnTo>
                  <a:pt x="3439" y="425"/>
                </a:lnTo>
                <a:lnTo>
                  <a:pt x="3439" y="426"/>
                </a:lnTo>
                <a:lnTo>
                  <a:pt x="3444" y="420"/>
                </a:lnTo>
                <a:lnTo>
                  <a:pt x="3443" y="420"/>
                </a:lnTo>
                <a:lnTo>
                  <a:pt x="3447" y="414"/>
                </a:lnTo>
                <a:lnTo>
                  <a:pt x="3447" y="414"/>
                </a:lnTo>
                <a:lnTo>
                  <a:pt x="3449" y="408"/>
                </a:lnTo>
                <a:lnTo>
                  <a:pt x="3449" y="408"/>
                </a:lnTo>
                <a:lnTo>
                  <a:pt x="3451" y="402"/>
                </a:lnTo>
                <a:lnTo>
                  <a:pt x="3451" y="402"/>
                </a:lnTo>
                <a:lnTo>
                  <a:pt x="3452" y="395"/>
                </a:lnTo>
                <a:lnTo>
                  <a:pt x="3452" y="396"/>
                </a:lnTo>
                <a:lnTo>
                  <a:pt x="3452" y="389"/>
                </a:lnTo>
                <a:lnTo>
                  <a:pt x="3452" y="389"/>
                </a:lnTo>
                <a:lnTo>
                  <a:pt x="3452" y="385"/>
                </a:lnTo>
                <a:lnTo>
                  <a:pt x="3452" y="385"/>
                </a:lnTo>
                <a:lnTo>
                  <a:pt x="3452" y="381"/>
                </a:lnTo>
                <a:lnTo>
                  <a:pt x="3452" y="381"/>
                </a:lnTo>
                <a:lnTo>
                  <a:pt x="3451" y="377"/>
                </a:lnTo>
                <a:lnTo>
                  <a:pt x="3451" y="378"/>
                </a:lnTo>
                <a:lnTo>
                  <a:pt x="3450" y="374"/>
                </a:lnTo>
                <a:lnTo>
                  <a:pt x="3450" y="374"/>
                </a:lnTo>
                <a:lnTo>
                  <a:pt x="3449" y="370"/>
                </a:lnTo>
                <a:lnTo>
                  <a:pt x="3449" y="371"/>
                </a:lnTo>
                <a:lnTo>
                  <a:pt x="3447" y="367"/>
                </a:lnTo>
                <a:lnTo>
                  <a:pt x="3447" y="368"/>
                </a:lnTo>
                <a:lnTo>
                  <a:pt x="3443" y="361"/>
                </a:lnTo>
                <a:lnTo>
                  <a:pt x="3443" y="361"/>
                </a:lnTo>
                <a:lnTo>
                  <a:pt x="3440" y="358"/>
                </a:lnTo>
                <a:lnTo>
                  <a:pt x="3440" y="358"/>
                </a:lnTo>
                <a:lnTo>
                  <a:pt x="3437" y="355"/>
                </a:lnTo>
                <a:lnTo>
                  <a:pt x="3438" y="356"/>
                </a:lnTo>
                <a:lnTo>
                  <a:pt x="3429" y="350"/>
                </a:lnTo>
                <a:lnTo>
                  <a:pt x="3430" y="350"/>
                </a:lnTo>
                <a:lnTo>
                  <a:pt x="3419" y="345"/>
                </a:lnTo>
                <a:lnTo>
                  <a:pt x="3420" y="345"/>
                </a:lnTo>
                <a:lnTo>
                  <a:pt x="3407" y="340"/>
                </a:lnTo>
                <a:lnTo>
                  <a:pt x="3407" y="340"/>
                </a:lnTo>
                <a:lnTo>
                  <a:pt x="3395" y="336"/>
                </a:lnTo>
                <a:lnTo>
                  <a:pt x="3395" y="336"/>
                </a:lnTo>
                <a:lnTo>
                  <a:pt x="3377" y="331"/>
                </a:lnTo>
                <a:lnTo>
                  <a:pt x="3377" y="331"/>
                </a:lnTo>
                <a:lnTo>
                  <a:pt x="3323" y="317"/>
                </a:lnTo>
                <a:lnTo>
                  <a:pt x="3303" y="311"/>
                </a:lnTo>
                <a:lnTo>
                  <a:pt x="3303" y="311"/>
                </a:lnTo>
                <a:lnTo>
                  <a:pt x="3284" y="305"/>
                </a:lnTo>
                <a:lnTo>
                  <a:pt x="3283" y="305"/>
                </a:lnTo>
                <a:lnTo>
                  <a:pt x="3266" y="299"/>
                </a:lnTo>
                <a:lnTo>
                  <a:pt x="3266" y="299"/>
                </a:lnTo>
                <a:lnTo>
                  <a:pt x="3250" y="293"/>
                </a:lnTo>
                <a:lnTo>
                  <a:pt x="3250" y="293"/>
                </a:lnTo>
                <a:lnTo>
                  <a:pt x="3236" y="286"/>
                </a:lnTo>
                <a:lnTo>
                  <a:pt x="3235" y="286"/>
                </a:lnTo>
                <a:lnTo>
                  <a:pt x="3223" y="279"/>
                </a:lnTo>
                <a:lnTo>
                  <a:pt x="3223" y="278"/>
                </a:lnTo>
                <a:lnTo>
                  <a:pt x="3212" y="271"/>
                </a:lnTo>
                <a:lnTo>
                  <a:pt x="3211" y="271"/>
                </a:lnTo>
                <a:lnTo>
                  <a:pt x="3202" y="263"/>
                </a:lnTo>
                <a:lnTo>
                  <a:pt x="3201" y="263"/>
                </a:lnTo>
                <a:lnTo>
                  <a:pt x="3190" y="251"/>
                </a:lnTo>
                <a:lnTo>
                  <a:pt x="3190" y="251"/>
                </a:lnTo>
                <a:lnTo>
                  <a:pt x="3180" y="240"/>
                </a:lnTo>
                <a:lnTo>
                  <a:pt x="3180" y="239"/>
                </a:lnTo>
                <a:lnTo>
                  <a:pt x="3172" y="227"/>
                </a:lnTo>
                <a:lnTo>
                  <a:pt x="3171" y="227"/>
                </a:lnTo>
                <a:lnTo>
                  <a:pt x="3168" y="220"/>
                </a:lnTo>
                <a:lnTo>
                  <a:pt x="3168" y="220"/>
                </a:lnTo>
                <a:lnTo>
                  <a:pt x="3165" y="213"/>
                </a:lnTo>
                <a:lnTo>
                  <a:pt x="3164" y="213"/>
                </a:lnTo>
                <a:lnTo>
                  <a:pt x="3162" y="206"/>
                </a:lnTo>
                <a:lnTo>
                  <a:pt x="3161" y="206"/>
                </a:lnTo>
                <a:lnTo>
                  <a:pt x="3159" y="199"/>
                </a:lnTo>
                <a:lnTo>
                  <a:pt x="3159" y="199"/>
                </a:lnTo>
                <a:lnTo>
                  <a:pt x="3157" y="192"/>
                </a:lnTo>
                <a:lnTo>
                  <a:pt x="3157" y="191"/>
                </a:lnTo>
                <a:lnTo>
                  <a:pt x="3155" y="184"/>
                </a:lnTo>
                <a:lnTo>
                  <a:pt x="3155" y="184"/>
                </a:lnTo>
                <a:lnTo>
                  <a:pt x="3154" y="176"/>
                </a:lnTo>
                <a:lnTo>
                  <a:pt x="3154" y="176"/>
                </a:lnTo>
                <a:lnTo>
                  <a:pt x="3153" y="169"/>
                </a:lnTo>
                <a:lnTo>
                  <a:pt x="3153" y="168"/>
                </a:lnTo>
                <a:lnTo>
                  <a:pt x="3152" y="161"/>
                </a:lnTo>
                <a:lnTo>
                  <a:pt x="3152" y="160"/>
                </a:lnTo>
                <a:lnTo>
                  <a:pt x="3152" y="153"/>
                </a:lnTo>
                <a:lnTo>
                  <a:pt x="3152" y="152"/>
                </a:lnTo>
                <a:lnTo>
                  <a:pt x="3152" y="142"/>
                </a:lnTo>
                <a:lnTo>
                  <a:pt x="3152" y="142"/>
                </a:lnTo>
                <a:lnTo>
                  <a:pt x="3153" y="132"/>
                </a:lnTo>
                <a:lnTo>
                  <a:pt x="3153" y="131"/>
                </a:lnTo>
                <a:lnTo>
                  <a:pt x="3155" y="122"/>
                </a:lnTo>
                <a:lnTo>
                  <a:pt x="3155" y="121"/>
                </a:lnTo>
                <a:lnTo>
                  <a:pt x="3158" y="112"/>
                </a:lnTo>
                <a:lnTo>
                  <a:pt x="3158" y="111"/>
                </a:lnTo>
                <a:lnTo>
                  <a:pt x="3161" y="102"/>
                </a:lnTo>
                <a:lnTo>
                  <a:pt x="3161" y="102"/>
                </a:lnTo>
                <a:lnTo>
                  <a:pt x="3165" y="93"/>
                </a:lnTo>
                <a:lnTo>
                  <a:pt x="3165" y="93"/>
                </a:lnTo>
                <a:lnTo>
                  <a:pt x="3170" y="84"/>
                </a:lnTo>
                <a:lnTo>
                  <a:pt x="3170" y="83"/>
                </a:lnTo>
                <a:lnTo>
                  <a:pt x="3175" y="75"/>
                </a:lnTo>
                <a:lnTo>
                  <a:pt x="3176" y="74"/>
                </a:lnTo>
                <a:lnTo>
                  <a:pt x="3182" y="66"/>
                </a:lnTo>
                <a:lnTo>
                  <a:pt x="3182" y="65"/>
                </a:lnTo>
                <a:lnTo>
                  <a:pt x="3189" y="57"/>
                </a:lnTo>
                <a:lnTo>
                  <a:pt x="3189" y="57"/>
                </a:lnTo>
                <a:lnTo>
                  <a:pt x="3196" y="50"/>
                </a:lnTo>
                <a:lnTo>
                  <a:pt x="3196" y="49"/>
                </a:lnTo>
                <a:lnTo>
                  <a:pt x="3204" y="42"/>
                </a:lnTo>
                <a:lnTo>
                  <a:pt x="3205" y="42"/>
                </a:lnTo>
                <a:lnTo>
                  <a:pt x="3213" y="36"/>
                </a:lnTo>
                <a:lnTo>
                  <a:pt x="3213" y="35"/>
                </a:lnTo>
                <a:lnTo>
                  <a:pt x="3223" y="30"/>
                </a:lnTo>
                <a:lnTo>
                  <a:pt x="3223" y="29"/>
                </a:lnTo>
                <a:lnTo>
                  <a:pt x="3233" y="24"/>
                </a:lnTo>
                <a:lnTo>
                  <a:pt x="3233" y="24"/>
                </a:lnTo>
                <a:lnTo>
                  <a:pt x="3243" y="19"/>
                </a:lnTo>
                <a:lnTo>
                  <a:pt x="3244" y="19"/>
                </a:lnTo>
                <a:lnTo>
                  <a:pt x="3254" y="15"/>
                </a:lnTo>
                <a:lnTo>
                  <a:pt x="3255" y="14"/>
                </a:lnTo>
                <a:lnTo>
                  <a:pt x="3266" y="11"/>
                </a:lnTo>
                <a:lnTo>
                  <a:pt x="3267" y="11"/>
                </a:lnTo>
                <a:lnTo>
                  <a:pt x="3279" y="7"/>
                </a:lnTo>
                <a:lnTo>
                  <a:pt x="3279" y="7"/>
                </a:lnTo>
                <a:lnTo>
                  <a:pt x="3292" y="5"/>
                </a:lnTo>
                <a:lnTo>
                  <a:pt x="3292" y="5"/>
                </a:lnTo>
                <a:lnTo>
                  <a:pt x="3305" y="3"/>
                </a:lnTo>
                <a:lnTo>
                  <a:pt x="3305" y="3"/>
                </a:lnTo>
                <a:lnTo>
                  <a:pt x="3319" y="1"/>
                </a:lnTo>
                <a:lnTo>
                  <a:pt x="3319" y="1"/>
                </a:lnTo>
                <a:lnTo>
                  <a:pt x="3334" y="0"/>
                </a:lnTo>
                <a:lnTo>
                  <a:pt x="3334" y="0"/>
                </a:lnTo>
                <a:lnTo>
                  <a:pt x="3349" y="0"/>
                </a:lnTo>
                <a:lnTo>
                  <a:pt x="3349" y="0"/>
                </a:lnTo>
                <a:lnTo>
                  <a:pt x="3361" y="0"/>
                </a:lnTo>
                <a:lnTo>
                  <a:pt x="3361" y="0"/>
                </a:lnTo>
                <a:lnTo>
                  <a:pt x="3373" y="1"/>
                </a:lnTo>
                <a:lnTo>
                  <a:pt x="3373" y="1"/>
                </a:lnTo>
                <a:lnTo>
                  <a:pt x="3384" y="2"/>
                </a:lnTo>
                <a:lnTo>
                  <a:pt x="3384" y="2"/>
                </a:lnTo>
                <a:lnTo>
                  <a:pt x="3395" y="3"/>
                </a:lnTo>
                <a:lnTo>
                  <a:pt x="3396" y="3"/>
                </a:lnTo>
                <a:lnTo>
                  <a:pt x="3406" y="4"/>
                </a:lnTo>
                <a:lnTo>
                  <a:pt x="3406" y="4"/>
                </a:lnTo>
                <a:lnTo>
                  <a:pt x="3417" y="6"/>
                </a:lnTo>
                <a:lnTo>
                  <a:pt x="3417" y="6"/>
                </a:lnTo>
                <a:lnTo>
                  <a:pt x="3427" y="8"/>
                </a:lnTo>
                <a:lnTo>
                  <a:pt x="3427" y="8"/>
                </a:lnTo>
                <a:lnTo>
                  <a:pt x="3436" y="11"/>
                </a:lnTo>
                <a:lnTo>
                  <a:pt x="3437" y="11"/>
                </a:lnTo>
                <a:lnTo>
                  <a:pt x="3446" y="14"/>
                </a:lnTo>
                <a:lnTo>
                  <a:pt x="3446" y="14"/>
                </a:lnTo>
                <a:lnTo>
                  <a:pt x="3455" y="17"/>
                </a:lnTo>
                <a:lnTo>
                  <a:pt x="3455" y="17"/>
                </a:lnTo>
                <a:lnTo>
                  <a:pt x="3463" y="21"/>
                </a:lnTo>
                <a:lnTo>
                  <a:pt x="3464" y="21"/>
                </a:lnTo>
                <a:lnTo>
                  <a:pt x="3472" y="25"/>
                </a:lnTo>
                <a:lnTo>
                  <a:pt x="3472" y="25"/>
                </a:lnTo>
                <a:lnTo>
                  <a:pt x="3479" y="29"/>
                </a:lnTo>
                <a:lnTo>
                  <a:pt x="3480" y="29"/>
                </a:lnTo>
                <a:lnTo>
                  <a:pt x="3487" y="34"/>
                </a:lnTo>
                <a:lnTo>
                  <a:pt x="3487" y="34"/>
                </a:lnTo>
                <a:lnTo>
                  <a:pt x="3494" y="39"/>
                </a:lnTo>
                <a:lnTo>
                  <a:pt x="3494" y="39"/>
                </a:lnTo>
                <a:lnTo>
                  <a:pt x="3501" y="45"/>
                </a:lnTo>
                <a:lnTo>
                  <a:pt x="3501" y="45"/>
                </a:lnTo>
                <a:lnTo>
                  <a:pt x="3507" y="50"/>
                </a:lnTo>
                <a:lnTo>
                  <a:pt x="3507" y="50"/>
                </a:lnTo>
                <a:lnTo>
                  <a:pt x="3513" y="56"/>
                </a:lnTo>
                <a:lnTo>
                  <a:pt x="3513" y="56"/>
                </a:lnTo>
                <a:lnTo>
                  <a:pt x="3518" y="62"/>
                </a:lnTo>
                <a:lnTo>
                  <a:pt x="3519" y="63"/>
                </a:lnTo>
                <a:lnTo>
                  <a:pt x="3523" y="69"/>
                </a:lnTo>
                <a:lnTo>
                  <a:pt x="3524" y="69"/>
                </a:lnTo>
                <a:lnTo>
                  <a:pt x="3528" y="76"/>
                </a:lnTo>
                <a:lnTo>
                  <a:pt x="3528" y="76"/>
                </a:lnTo>
                <a:lnTo>
                  <a:pt x="3532" y="83"/>
                </a:lnTo>
                <a:lnTo>
                  <a:pt x="3533" y="83"/>
                </a:lnTo>
                <a:lnTo>
                  <a:pt x="3536" y="90"/>
                </a:lnTo>
                <a:lnTo>
                  <a:pt x="3537" y="90"/>
                </a:lnTo>
                <a:lnTo>
                  <a:pt x="3540" y="98"/>
                </a:lnTo>
                <a:lnTo>
                  <a:pt x="3540" y="98"/>
                </a:lnTo>
                <a:lnTo>
                  <a:pt x="3543" y="105"/>
                </a:lnTo>
                <a:lnTo>
                  <a:pt x="3543" y="105"/>
                </a:lnTo>
                <a:lnTo>
                  <a:pt x="3546" y="113"/>
                </a:lnTo>
                <a:lnTo>
                  <a:pt x="3546" y="113"/>
                </a:lnTo>
                <a:lnTo>
                  <a:pt x="3549" y="121"/>
                </a:lnTo>
                <a:lnTo>
                  <a:pt x="3549" y="122"/>
                </a:lnTo>
                <a:lnTo>
                  <a:pt x="3551" y="130"/>
                </a:lnTo>
                <a:lnTo>
                  <a:pt x="3551" y="130"/>
                </a:lnTo>
                <a:lnTo>
                  <a:pt x="3552" y="138"/>
                </a:lnTo>
                <a:lnTo>
                  <a:pt x="3552" y="138"/>
                </a:lnTo>
                <a:lnTo>
                  <a:pt x="3554" y="147"/>
                </a:lnTo>
                <a:lnTo>
                  <a:pt x="3554" y="147"/>
                </a:lnTo>
                <a:lnTo>
                  <a:pt x="3555" y="156"/>
                </a:lnTo>
                <a:lnTo>
                  <a:pt x="3555" y="156"/>
                </a:lnTo>
                <a:lnTo>
                  <a:pt x="3555" y="165"/>
                </a:lnTo>
                <a:lnTo>
                  <a:pt x="3555" y="167"/>
                </a:lnTo>
                <a:lnTo>
                  <a:pt x="3554" y="169"/>
                </a:lnTo>
                <a:lnTo>
                  <a:pt x="3553" y="170"/>
                </a:lnTo>
                <a:lnTo>
                  <a:pt x="3551" y="171"/>
                </a:lnTo>
                <a:lnTo>
                  <a:pt x="3549" y="171"/>
                </a:lnTo>
                <a:lnTo>
                  <a:pt x="3443" y="175"/>
                </a:lnTo>
                <a:lnTo>
                  <a:pt x="3441" y="175"/>
                </a:lnTo>
                <a:lnTo>
                  <a:pt x="3439" y="174"/>
                </a:lnTo>
                <a:lnTo>
                  <a:pt x="3438" y="173"/>
                </a:lnTo>
                <a:lnTo>
                  <a:pt x="3437" y="171"/>
                </a:lnTo>
                <a:lnTo>
                  <a:pt x="3436" y="161"/>
                </a:lnTo>
                <a:lnTo>
                  <a:pt x="3436" y="161"/>
                </a:lnTo>
                <a:lnTo>
                  <a:pt x="3433" y="152"/>
                </a:lnTo>
                <a:lnTo>
                  <a:pt x="3433" y="153"/>
                </a:lnTo>
                <a:lnTo>
                  <a:pt x="3431" y="144"/>
                </a:lnTo>
                <a:lnTo>
                  <a:pt x="3431" y="145"/>
                </a:lnTo>
                <a:lnTo>
                  <a:pt x="3427" y="137"/>
                </a:lnTo>
                <a:lnTo>
                  <a:pt x="3428" y="138"/>
                </a:lnTo>
                <a:lnTo>
                  <a:pt x="3424" y="131"/>
                </a:lnTo>
                <a:lnTo>
                  <a:pt x="3424" y="131"/>
                </a:lnTo>
                <a:lnTo>
                  <a:pt x="3420" y="125"/>
                </a:lnTo>
                <a:lnTo>
                  <a:pt x="3420" y="126"/>
                </a:lnTo>
                <a:lnTo>
                  <a:pt x="3415" y="120"/>
                </a:lnTo>
                <a:lnTo>
                  <a:pt x="3416" y="120"/>
                </a:lnTo>
                <a:lnTo>
                  <a:pt x="3410" y="116"/>
                </a:lnTo>
                <a:lnTo>
                  <a:pt x="3411" y="116"/>
                </a:lnTo>
                <a:lnTo>
                  <a:pt x="3405" y="112"/>
                </a:lnTo>
                <a:lnTo>
                  <a:pt x="3406" y="112"/>
                </a:lnTo>
                <a:lnTo>
                  <a:pt x="3399" y="109"/>
                </a:lnTo>
                <a:lnTo>
                  <a:pt x="3400" y="109"/>
                </a:lnTo>
                <a:lnTo>
                  <a:pt x="3393" y="106"/>
                </a:lnTo>
                <a:lnTo>
                  <a:pt x="3393" y="106"/>
                </a:lnTo>
                <a:lnTo>
                  <a:pt x="3385" y="104"/>
                </a:lnTo>
                <a:lnTo>
                  <a:pt x="3386" y="104"/>
                </a:lnTo>
                <a:lnTo>
                  <a:pt x="3377" y="102"/>
                </a:lnTo>
                <a:lnTo>
                  <a:pt x="3377" y="102"/>
                </a:lnTo>
                <a:lnTo>
                  <a:pt x="3368" y="101"/>
                </a:lnTo>
                <a:lnTo>
                  <a:pt x="3368" y="101"/>
                </a:lnTo>
                <a:lnTo>
                  <a:pt x="3358" y="100"/>
                </a:lnTo>
                <a:lnTo>
                  <a:pt x="3359" y="100"/>
                </a:lnTo>
                <a:lnTo>
                  <a:pt x="3348" y="99"/>
                </a:lnTo>
                <a:lnTo>
                  <a:pt x="3348" y="99"/>
                </a:lnTo>
                <a:lnTo>
                  <a:pt x="3337" y="100"/>
                </a:lnTo>
                <a:lnTo>
                  <a:pt x="3337" y="100"/>
                </a:lnTo>
                <a:lnTo>
                  <a:pt x="3327" y="101"/>
                </a:lnTo>
                <a:lnTo>
                  <a:pt x="3327" y="101"/>
                </a:lnTo>
                <a:lnTo>
                  <a:pt x="3317" y="102"/>
                </a:lnTo>
                <a:lnTo>
                  <a:pt x="3318" y="102"/>
                </a:lnTo>
                <a:lnTo>
                  <a:pt x="3308" y="104"/>
                </a:lnTo>
                <a:lnTo>
                  <a:pt x="3309" y="104"/>
                </a:lnTo>
                <a:lnTo>
                  <a:pt x="3300" y="107"/>
                </a:lnTo>
                <a:lnTo>
                  <a:pt x="3300" y="107"/>
                </a:lnTo>
                <a:lnTo>
                  <a:pt x="3292" y="110"/>
                </a:lnTo>
                <a:lnTo>
                  <a:pt x="3293" y="110"/>
                </a:lnTo>
                <a:lnTo>
                  <a:pt x="3286" y="113"/>
                </a:lnTo>
                <a:lnTo>
                  <a:pt x="3286" y="113"/>
                </a:lnTo>
                <a:lnTo>
                  <a:pt x="3279" y="118"/>
                </a:lnTo>
                <a:lnTo>
                  <a:pt x="3280" y="117"/>
                </a:lnTo>
                <a:lnTo>
                  <a:pt x="3276" y="120"/>
                </a:lnTo>
                <a:lnTo>
                  <a:pt x="3276" y="120"/>
                </a:lnTo>
                <a:lnTo>
                  <a:pt x="3273" y="123"/>
                </a:lnTo>
                <a:lnTo>
                  <a:pt x="3273" y="123"/>
                </a:lnTo>
                <a:lnTo>
                  <a:pt x="3270" y="127"/>
                </a:lnTo>
                <a:lnTo>
                  <a:pt x="3271" y="126"/>
                </a:lnTo>
                <a:lnTo>
                  <a:pt x="3268" y="130"/>
                </a:lnTo>
                <a:lnTo>
                  <a:pt x="3269" y="129"/>
                </a:lnTo>
                <a:lnTo>
                  <a:pt x="3267" y="134"/>
                </a:lnTo>
                <a:lnTo>
                  <a:pt x="3267" y="133"/>
                </a:lnTo>
                <a:lnTo>
                  <a:pt x="3266" y="137"/>
                </a:lnTo>
                <a:lnTo>
                  <a:pt x="3266" y="137"/>
                </a:lnTo>
                <a:lnTo>
                  <a:pt x="3265" y="141"/>
                </a:lnTo>
                <a:lnTo>
                  <a:pt x="3265" y="141"/>
                </a:lnTo>
                <a:lnTo>
                  <a:pt x="3265" y="146"/>
                </a:lnTo>
                <a:lnTo>
                  <a:pt x="3265" y="145"/>
                </a:lnTo>
                <a:lnTo>
                  <a:pt x="3265" y="150"/>
                </a:lnTo>
                <a:lnTo>
                  <a:pt x="3265" y="149"/>
                </a:lnTo>
                <a:lnTo>
                  <a:pt x="3266" y="154"/>
                </a:lnTo>
                <a:lnTo>
                  <a:pt x="3266" y="153"/>
                </a:lnTo>
                <a:lnTo>
                  <a:pt x="3267" y="157"/>
                </a:lnTo>
                <a:lnTo>
                  <a:pt x="3267" y="157"/>
                </a:lnTo>
                <a:lnTo>
                  <a:pt x="3268" y="161"/>
                </a:lnTo>
                <a:lnTo>
                  <a:pt x="3268" y="160"/>
                </a:lnTo>
                <a:lnTo>
                  <a:pt x="3270" y="164"/>
                </a:lnTo>
                <a:lnTo>
                  <a:pt x="3270" y="163"/>
                </a:lnTo>
                <a:lnTo>
                  <a:pt x="3273" y="167"/>
                </a:lnTo>
                <a:lnTo>
                  <a:pt x="3272" y="167"/>
                </a:lnTo>
                <a:lnTo>
                  <a:pt x="3276" y="170"/>
                </a:lnTo>
                <a:lnTo>
                  <a:pt x="3275" y="170"/>
                </a:lnTo>
                <a:lnTo>
                  <a:pt x="3279" y="173"/>
                </a:lnTo>
                <a:lnTo>
                  <a:pt x="3278" y="173"/>
                </a:lnTo>
                <a:lnTo>
                  <a:pt x="3284" y="177"/>
                </a:lnTo>
                <a:lnTo>
                  <a:pt x="3284" y="177"/>
                </a:lnTo>
                <a:lnTo>
                  <a:pt x="3291" y="181"/>
                </a:lnTo>
                <a:lnTo>
                  <a:pt x="3291" y="181"/>
                </a:lnTo>
                <a:lnTo>
                  <a:pt x="3300" y="185"/>
                </a:lnTo>
                <a:lnTo>
                  <a:pt x="3300" y="185"/>
                </a:lnTo>
                <a:lnTo>
                  <a:pt x="3311" y="189"/>
                </a:lnTo>
                <a:lnTo>
                  <a:pt x="3311" y="189"/>
                </a:lnTo>
                <a:lnTo>
                  <a:pt x="3324" y="194"/>
                </a:lnTo>
                <a:lnTo>
                  <a:pt x="3324" y="194"/>
                </a:lnTo>
                <a:lnTo>
                  <a:pt x="3339" y="198"/>
                </a:lnTo>
                <a:lnTo>
                  <a:pt x="3339" y="198"/>
                </a:lnTo>
                <a:lnTo>
                  <a:pt x="3355" y="203"/>
                </a:lnTo>
                <a:lnTo>
                  <a:pt x="3355" y="203"/>
                </a:lnTo>
                <a:lnTo>
                  <a:pt x="3373" y="207"/>
                </a:lnTo>
                <a:lnTo>
                  <a:pt x="3409" y="217"/>
                </a:lnTo>
                <a:lnTo>
                  <a:pt x="3410" y="217"/>
                </a:lnTo>
                <a:lnTo>
                  <a:pt x="3426" y="221"/>
                </a:lnTo>
                <a:lnTo>
                  <a:pt x="3426" y="221"/>
                </a:lnTo>
                <a:lnTo>
                  <a:pt x="3441" y="226"/>
                </a:lnTo>
                <a:lnTo>
                  <a:pt x="3441" y="226"/>
                </a:lnTo>
                <a:lnTo>
                  <a:pt x="3454" y="231"/>
                </a:lnTo>
                <a:lnTo>
                  <a:pt x="3455" y="231"/>
                </a:lnTo>
                <a:lnTo>
                  <a:pt x="3467" y="236"/>
                </a:lnTo>
                <a:lnTo>
                  <a:pt x="3467" y="236"/>
                </a:lnTo>
                <a:lnTo>
                  <a:pt x="3478" y="241"/>
                </a:lnTo>
                <a:lnTo>
                  <a:pt x="3478" y="241"/>
                </a:lnTo>
                <a:lnTo>
                  <a:pt x="3488" y="246"/>
                </a:lnTo>
                <a:lnTo>
                  <a:pt x="3489" y="246"/>
                </a:lnTo>
                <a:lnTo>
                  <a:pt x="3498" y="251"/>
                </a:lnTo>
                <a:lnTo>
                  <a:pt x="3498" y="251"/>
                </a:lnTo>
                <a:lnTo>
                  <a:pt x="3506" y="257"/>
                </a:lnTo>
                <a:lnTo>
                  <a:pt x="3507" y="257"/>
                </a:lnTo>
                <a:lnTo>
                  <a:pt x="3515" y="263"/>
                </a:lnTo>
                <a:lnTo>
                  <a:pt x="3515" y="263"/>
                </a:lnTo>
                <a:lnTo>
                  <a:pt x="3522" y="270"/>
                </a:lnTo>
                <a:lnTo>
                  <a:pt x="3523" y="270"/>
                </a:lnTo>
                <a:lnTo>
                  <a:pt x="3530" y="277"/>
                </a:lnTo>
                <a:lnTo>
                  <a:pt x="3530" y="277"/>
                </a:lnTo>
                <a:lnTo>
                  <a:pt x="3536" y="285"/>
                </a:lnTo>
                <a:lnTo>
                  <a:pt x="3537" y="285"/>
                </a:lnTo>
                <a:lnTo>
                  <a:pt x="3543" y="293"/>
                </a:lnTo>
                <a:lnTo>
                  <a:pt x="3543" y="293"/>
                </a:lnTo>
                <a:lnTo>
                  <a:pt x="3548" y="301"/>
                </a:lnTo>
                <a:lnTo>
                  <a:pt x="3548" y="302"/>
                </a:lnTo>
                <a:lnTo>
                  <a:pt x="3553" y="310"/>
                </a:lnTo>
                <a:lnTo>
                  <a:pt x="3553" y="311"/>
                </a:lnTo>
                <a:lnTo>
                  <a:pt x="3558" y="320"/>
                </a:lnTo>
                <a:lnTo>
                  <a:pt x="3558" y="320"/>
                </a:lnTo>
                <a:lnTo>
                  <a:pt x="3561" y="330"/>
                </a:lnTo>
                <a:lnTo>
                  <a:pt x="3562" y="331"/>
                </a:lnTo>
                <a:lnTo>
                  <a:pt x="3565" y="341"/>
                </a:lnTo>
                <a:lnTo>
                  <a:pt x="3565" y="341"/>
                </a:lnTo>
                <a:lnTo>
                  <a:pt x="3567" y="352"/>
                </a:lnTo>
                <a:lnTo>
                  <a:pt x="3567" y="352"/>
                </a:lnTo>
                <a:lnTo>
                  <a:pt x="3569" y="364"/>
                </a:lnTo>
                <a:lnTo>
                  <a:pt x="3569" y="364"/>
                </a:lnTo>
                <a:lnTo>
                  <a:pt x="3570" y="376"/>
                </a:lnTo>
                <a:lnTo>
                  <a:pt x="3570" y="376"/>
                </a:lnTo>
                <a:lnTo>
                  <a:pt x="3570" y="388"/>
                </a:lnTo>
                <a:lnTo>
                  <a:pt x="3570" y="389"/>
                </a:lnTo>
                <a:lnTo>
                  <a:pt x="3570" y="400"/>
                </a:lnTo>
                <a:lnTo>
                  <a:pt x="3570" y="400"/>
                </a:lnTo>
                <a:lnTo>
                  <a:pt x="3568" y="411"/>
                </a:lnTo>
                <a:lnTo>
                  <a:pt x="3568" y="412"/>
                </a:lnTo>
                <a:lnTo>
                  <a:pt x="3566" y="423"/>
                </a:lnTo>
                <a:lnTo>
                  <a:pt x="3566" y="423"/>
                </a:lnTo>
                <a:lnTo>
                  <a:pt x="3564" y="434"/>
                </a:lnTo>
                <a:lnTo>
                  <a:pt x="3563" y="434"/>
                </a:lnTo>
                <a:lnTo>
                  <a:pt x="3560" y="445"/>
                </a:lnTo>
                <a:lnTo>
                  <a:pt x="3560" y="445"/>
                </a:lnTo>
                <a:lnTo>
                  <a:pt x="3555" y="456"/>
                </a:lnTo>
                <a:lnTo>
                  <a:pt x="3555" y="456"/>
                </a:lnTo>
                <a:lnTo>
                  <a:pt x="3550" y="466"/>
                </a:lnTo>
                <a:lnTo>
                  <a:pt x="3550" y="466"/>
                </a:lnTo>
                <a:lnTo>
                  <a:pt x="3544" y="476"/>
                </a:lnTo>
                <a:lnTo>
                  <a:pt x="3544" y="477"/>
                </a:lnTo>
                <a:lnTo>
                  <a:pt x="3537" y="486"/>
                </a:lnTo>
                <a:lnTo>
                  <a:pt x="3537" y="487"/>
                </a:lnTo>
                <a:lnTo>
                  <a:pt x="3530" y="496"/>
                </a:lnTo>
                <a:lnTo>
                  <a:pt x="3530" y="496"/>
                </a:lnTo>
                <a:lnTo>
                  <a:pt x="3522" y="504"/>
                </a:lnTo>
                <a:lnTo>
                  <a:pt x="3521" y="504"/>
                </a:lnTo>
                <a:lnTo>
                  <a:pt x="3513" y="512"/>
                </a:lnTo>
                <a:lnTo>
                  <a:pt x="3513" y="512"/>
                </a:lnTo>
                <a:lnTo>
                  <a:pt x="3503" y="519"/>
                </a:lnTo>
                <a:lnTo>
                  <a:pt x="3503" y="520"/>
                </a:lnTo>
                <a:lnTo>
                  <a:pt x="3493" y="526"/>
                </a:lnTo>
                <a:lnTo>
                  <a:pt x="3493" y="526"/>
                </a:lnTo>
                <a:lnTo>
                  <a:pt x="3482" y="532"/>
                </a:lnTo>
                <a:lnTo>
                  <a:pt x="3482" y="532"/>
                </a:lnTo>
                <a:lnTo>
                  <a:pt x="3471" y="537"/>
                </a:lnTo>
                <a:lnTo>
                  <a:pt x="3471" y="537"/>
                </a:lnTo>
                <a:lnTo>
                  <a:pt x="3459" y="542"/>
                </a:lnTo>
                <a:lnTo>
                  <a:pt x="3458" y="542"/>
                </a:lnTo>
                <a:lnTo>
                  <a:pt x="3446" y="546"/>
                </a:lnTo>
                <a:lnTo>
                  <a:pt x="3446" y="546"/>
                </a:lnTo>
                <a:lnTo>
                  <a:pt x="3433" y="550"/>
                </a:lnTo>
                <a:lnTo>
                  <a:pt x="3432" y="550"/>
                </a:lnTo>
                <a:lnTo>
                  <a:pt x="3418" y="552"/>
                </a:lnTo>
                <a:lnTo>
                  <a:pt x="3418" y="552"/>
                </a:lnTo>
                <a:lnTo>
                  <a:pt x="3403" y="554"/>
                </a:lnTo>
                <a:lnTo>
                  <a:pt x="3403" y="554"/>
                </a:lnTo>
                <a:lnTo>
                  <a:pt x="3388" y="556"/>
                </a:lnTo>
                <a:lnTo>
                  <a:pt x="3387" y="556"/>
                </a:lnTo>
                <a:lnTo>
                  <a:pt x="3371" y="557"/>
                </a:lnTo>
                <a:lnTo>
                  <a:pt x="3371" y="557"/>
                </a:lnTo>
                <a:lnTo>
                  <a:pt x="3354" y="557"/>
                </a:lnTo>
                <a:lnTo>
                  <a:pt x="3354" y="557"/>
                </a:lnTo>
                <a:lnTo>
                  <a:pt x="3342" y="557"/>
                </a:lnTo>
                <a:lnTo>
                  <a:pt x="3342" y="557"/>
                </a:lnTo>
                <a:lnTo>
                  <a:pt x="3330" y="556"/>
                </a:lnTo>
                <a:lnTo>
                  <a:pt x="3330" y="556"/>
                </a:lnTo>
                <a:lnTo>
                  <a:pt x="3318" y="555"/>
                </a:lnTo>
                <a:lnTo>
                  <a:pt x="3318" y="555"/>
                </a:lnTo>
                <a:lnTo>
                  <a:pt x="3307" y="554"/>
                </a:lnTo>
                <a:lnTo>
                  <a:pt x="3307" y="554"/>
                </a:lnTo>
                <a:lnTo>
                  <a:pt x="3296" y="553"/>
                </a:lnTo>
                <a:lnTo>
                  <a:pt x="3296" y="553"/>
                </a:lnTo>
                <a:lnTo>
                  <a:pt x="3285" y="551"/>
                </a:lnTo>
                <a:lnTo>
                  <a:pt x="3285" y="551"/>
                </a:lnTo>
                <a:lnTo>
                  <a:pt x="3275" y="548"/>
                </a:lnTo>
                <a:lnTo>
                  <a:pt x="3274" y="548"/>
                </a:lnTo>
                <a:lnTo>
                  <a:pt x="3265" y="545"/>
                </a:lnTo>
                <a:lnTo>
                  <a:pt x="3264" y="545"/>
                </a:lnTo>
                <a:lnTo>
                  <a:pt x="3255" y="542"/>
                </a:lnTo>
                <a:lnTo>
                  <a:pt x="3255" y="542"/>
                </a:lnTo>
                <a:lnTo>
                  <a:pt x="3246" y="539"/>
                </a:lnTo>
                <a:lnTo>
                  <a:pt x="3245" y="539"/>
                </a:lnTo>
                <a:lnTo>
                  <a:pt x="3237" y="535"/>
                </a:lnTo>
                <a:lnTo>
                  <a:pt x="3236" y="535"/>
                </a:lnTo>
                <a:lnTo>
                  <a:pt x="3228" y="531"/>
                </a:lnTo>
                <a:lnTo>
                  <a:pt x="3228" y="530"/>
                </a:lnTo>
                <a:lnTo>
                  <a:pt x="3220" y="526"/>
                </a:lnTo>
                <a:lnTo>
                  <a:pt x="3220" y="526"/>
                </a:lnTo>
                <a:lnTo>
                  <a:pt x="3212" y="521"/>
                </a:lnTo>
                <a:lnTo>
                  <a:pt x="3212" y="521"/>
                </a:lnTo>
                <a:lnTo>
                  <a:pt x="3205" y="516"/>
                </a:lnTo>
                <a:lnTo>
                  <a:pt x="3204" y="515"/>
                </a:lnTo>
                <a:lnTo>
                  <a:pt x="3197" y="510"/>
                </a:lnTo>
                <a:lnTo>
                  <a:pt x="3197" y="510"/>
                </a:lnTo>
                <a:lnTo>
                  <a:pt x="3191" y="504"/>
                </a:lnTo>
                <a:lnTo>
                  <a:pt x="3191" y="504"/>
                </a:lnTo>
                <a:lnTo>
                  <a:pt x="3184" y="497"/>
                </a:lnTo>
                <a:lnTo>
                  <a:pt x="3184" y="497"/>
                </a:lnTo>
                <a:lnTo>
                  <a:pt x="3178" y="491"/>
                </a:lnTo>
                <a:lnTo>
                  <a:pt x="3178" y="490"/>
                </a:lnTo>
                <a:lnTo>
                  <a:pt x="3173" y="483"/>
                </a:lnTo>
                <a:lnTo>
                  <a:pt x="3173" y="483"/>
                </a:lnTo>
                <a:lnTo>
                  <a:pt x="3167" y="476"/>
                </a:lnTo>
                <a:lnTo>
                  <a:pt x="3167" y="476"/>
                </a:lnTo>
                <a:lnTo>
                  <a:pt x="3162" y="468"/>
                </a:lnTo>
                <a:lnTo>
                  <a:pt x="3162" y="468"/>
                </a:lnTo>
                <a:lnTo>
                  <a:pt x="3158" y="460"/>
                </a:lnTo>
                <a:lnTo>
                  <a:pt x="3158" y="459"/>
                </a:lnTo>
                <a:lnTo>
                  <a:pt x="3153" y="451"/>
                </a:lnTo>
                <a:lnTo>
                  <a:pt x="3153" y="451"/>
                </a:lnTo>
                <a:lnTo>
                  <a:pt x="3150" y="442"/>
                </a:lnTo>
                <a:lnTo>
                  <a:pt x="3149" y="442"/>
                </a:lnTo>
                <a:lnTo>
                  <a:pt x="3146" y="433"/>
                </a:lnTo>
                <a:lnTo>
                  <a:pt x="3146" y="433"/>
                </a:lnTo>
                <a:lnTo>
                  <a:pt x="3143" y="423"/>
                </a:lnTo>
                <a:lnTo>
                  <a:pt x="3143" y="423"/>
                </a:lnTo>
                <a:lnTo>
                  <a:pt x="3140" y="414"/>
                </a:lnTo>
                <a:lnTo>
                  <a:pt x="3140" y="413"/>
                </a:lnTo>
                <a:lnTo>
                  <a:pt x="3137" y="403"/>
                </a:lnTo>
                <a:lnTo>
                  <a:pt x="3137" y="403"/>
                </a:lnTo>
                <a:lnTo>
                  <a:pt x="3135" y="393"/>
                </a:lnTo>
                <a:lnTo>
                  <a:pt x="3135" y="393"/>
                </a:lnTo>
                <a:lnTo>
                  <a:pt x="3134" y="382"/>
                </a:lnTo>
                <a:lnTo>
                  <a:pt x="3134" y="382"/>
                </a:lnTo>
                <a:lnTo>
                  <a:pt x="3132" y="371"/>
                </a:lnTo>
                <a:lnTo>
                  <a:pt x="3132" y="369"/>
                </a:lnTo>
                <a:lnTo>
                  <a:pt x="3133" y="368"/>
                </a:lnTo>
                <a:lnTo>
                  <a:pt x="3134" y="366"/>
                </a:lnTo>
                <a:lnTo>
                  <a:pt x="3135" y="365"/>
                </a:lnTo>
                <a:lnTo>
                  <a:pt x="3137" y="365"/>
                </a:lnTo>
                <a:lnTo>
                  <a:pt x="3241" y="355"/>
                </a:lnTo>
                <a:close/>
                <a:moveTo>
                  <a:pt x="3138" y="377"/>
                </a:moveTo>
                <a:lnTo>
                  <a:pt x="3143" y="370"/>
                </a:lnTo>
                <a:lnTo>
                  <a:pt x="3145" y="381"/>
                </a:lnTo>
                <a:lnTo>
                  <a:pt x="3145" y="381"/>
                </a:lnTo>
                <a:lnTo>
                  <a:pt x="3147" y="391"/>
                </a:lnTo>
                <a:lnTo>
                  <a:pt x="3147" y="391"/>
                </a:lnTo>
                <a:lnTo>
                  <a:pt x="3149" y="401"/>
                </a:lnTo>
                <a:lnTo>
                  <a:pt x="3149" y="401"/>
                </a:lnTo>
                <a:lnTo>
                  <a:pt x="3151" y="411"/>
                </a:lnTo>
                <a:lnTo>
                  <a:pt x="3151" y="411"/>
                </a:lnTo>
                <a:lnTo>
                  <a:pt x="3154" y="420"/>
                </a:lnTo>
                <a:lnTo>
                  <a:pt x="3154" y="420"/>
                </a:lnTo>
                <a:lnTo>
                  <a:pt x="3157" y="429"/>
                </a:lnTo>
                <a:lnTo>
                  <a:pt x="3157" y="429"/>
                </a:lnTo>
                <a:lnTo>
                  <a:pt x="3161" y="438"/>
                </a:lnTo>
                <a:lnTo>
                  <a:pt x="3160" y="438"/>
                </a:lnTo>
                <a:lnTo>
                  <a:pt x="3164" y="446"/>
                </a:lnTo>
                <a:lnTo>
                  <a:pt x="3164" y="446"/>
                </a:lnTo>
                <a:lnTo>
                  <a:pt x="3168" y="454"/>
                </a:lnTo>
                <a:lnTo>
                  <a:pt x="3168" y="454"/>
                </a:lnTo>
                <a:lnTo>
                  <a:pt x="3173" y="462"/>
                </a:lnTo>
                <a:lnTo>
                  <a:pt x="3172" y="462"/>
                </a:lnTo>
                <a:lnTo>
                  <a:pt x="3177" y="469"/>
                </a:lnTo>
                <a:lnTo>
                  <a:pt x="3177" y="469"/>
                </a:lnTo>
                <a:lnTo>
                  <a:pt x="3182" y="476"/>
                </a:lnTo>
                <a:lnTo>
                  <a:pt x="3182" y="476"/>
                </a:lnTo>
                <a:lnTo>
                  <a:pt x="3188" y="483"/>
                </a:lnTo>
                <a:lnTo>
                  <a:pt x="3187" y="482"/>
                </a:lnTo>
                <a:lnTo>
                  <a:pt x="3193" y="489"/>
                </a:lnTo>
                <a:lnTo>
                  <a:pt x="3193" y="489"/>
                </a:lnTo>
                <a:lnTo>
                  <a:pt x="3199" y="495"/>
                </a:lnTo>
                <a:lnTo>
                  <a:pt x="3199" y="495"/>
                </a:lnTo>
                <a:lnTo>
                  <a:pt x="3206" y="501"/>
                </a:lnTo>
                <a:lnTo>
                  <a:pt x="3205" y="501"/>
                </a:lnTo>
                <a:lnTo>
                  <a:pt x="3212" y="506"/>
                </a:lnTo>
                <a:lnTo>
                  <a:pt x="3212" y="506"/>
                </a:lnTo>
                <a:lnTo>
                  <a:pt x="3219" y="512"/>
                </a:lnTo>
                <a:lnTo>
                  <a:pt x="3219" y="511"/>
                </a:lnTo>
                <a:lnTo>
                  <a:pt x="3226" y="516"/>
                </a:lnTo>
                <a:lnTo>
                  <a:pt x="3226" y="516"/>
                </a:lnTo>
                <a:lnTo>
                  <a:pt x="3234" y="521"/>
                </a:lnTo>
                <a:lnTo>
                  <a:pt x="3234" y="520"/>
                </a:lnTo>
                <a:lnTo>
                  <a:pt x="3242" y="525"/>
                </a:lnTo>
                <a:lnTo>
                  <a:pt x="3242" y="524"/>
                </a:lnTo>
                <a:lnTo>
                  <a:pt x="3250" y="528"/>
                </a:lnTo>
                <a:lnTo>
                  <a:pt x="3250" y="528"/>
                </a:lnTo>
                <a:lnTo>
                  <a:pt x="3259" y="531"/>
                </a:lnTo>
                <a:lnTo>
                  <a:pt x="3259" y="531"/>
                </a:lnTo>
                <a:lnTo>
                  <a:pt x="3268" y="534"/>
                </a:lnTo>
                <a:lnTo>
                  <a:pt x="3268" y="534"/>
                </a:lnTo>
                <a:lnTo>
                  <a:pt x="3277" y="537"/>
                </a:lnTo>
                <a:lnTo>
                  <a:pt x="3277" y="537"/>
                </a:lnTo>
                <a:lnTo>
                  <a:pt x="3287" y="539"/>
                </a:lnTo>
                <a:lnTo>
                  <a:pt x="3287" y="539"/>
                </a:lnTo>
                <a:lnTo>
                  <a:pt x="3297" y="541"/>
                </a:lnTo>
                <a:lnTo>
                  <a:pt x="3297" y="541"/>
                </a:lnTo>
                <a:lnTo>
                  <a:pt x="3308" y="543"/>
                </a:lnTo>
                <a:lnTo>
                  <a:pt x="3308" y="543"/>
                </a:lnTo>
                <a:lnTo>
                  <a:pt x="3319" y="544"/>
                </a:lnTo>
                <a:lnTo>
                  <a:pt x="3319" y="544"/>
                </a:lnTo>
                <a:lnTo>
                  <a:pt x="3331" y="545"/>
                </a:lnTo>
                <a:lnTo>
                  <a:pt x="3330" y="545"/>
                </a:lnTo>
                <a:lnTo>
                  <a:pt x="3342" y="546"/>
                </a:lnTo>
                <a:lnTo>
                  <a:pt x="3342" y="546"/>
                </a:lnTo>
                <a:lnTo>
                  <a:pt x="3354" y="546"/>
                </a:lnTo>
                <a:lnTo>
                  <a:pt x="3354" y="546"/>
                </a:lnTo>
                <a:lnTo>
                  <a:pt x="3371" y="546"/>
                </a:lnTo>
                <a:lnTo>
                  <a:pt x="3371" y="546"/>
                </a:lnTo>
                <a:lnTo>
                  <a:pt x="3387" y="545"/>
                </a:lnTo>
                <a:lnTo>
                  <a:pt x="3387" y="545"/>
                </a:lnTo>
                <a:lnTo>
                  <a:pt x="3402" y="543"/>
                </a:lnTo>
                <a:lnTo>
                  <a:pt x="3402" y="543"/>
                </a:lnTo>
                <a:lnTo>
                  <a:pt x="3416" y="541"/>
                </a:lnTo>
                <a:lnTo>
                  <a:pt x="3416" y="541"/>
                </a:lnTo>
                <a:lnTo>
                  <a:pt x="3430" y="538"/>
                </a:lnTo>
                <a:lnTo>
                  <a:pt x="3430" y="538"/>
                </a:lnTo>
                <a:lnTo>
                  <a:pt x="3443" y="535"/>
                </a:lnTo>
                <a:lnTo>
                  <a:pt x="3443" y="535"/>
                </a:lnTo>
                <a:lnTo>
                  <a:pt x="3455" y="531"/>
                </a:lnTo>
                <a:lnTo>
                  <a:pt x="3455" y="531"/>
                </a:lnTo>
                <a:lnTo>
                  <a:pt x="3467" y="527"/>
                </a:lnTo>
                <a:lnTo>
                  <a:pt x="3466" y="527"/>
                </a:lnTo>
                <a:lnTo>
                  <a:pt x="3478" y="522"/>
                </a:lnTo>
                <a:lnTo>
                  <a:pt x="3477" y="522"/>
                </a:lnTo>
                <a:lnTo>
                  <a:pt x="3488" y="516"/>
                </a:lnTo>
                <a:lnTo>
                  <a:pt x="3487" y="517"/>
                </a:lnTo>
                <a:lnTo>
                  <a:pt x="3497" y="510"/>
                </a:lnTo>
                <a:lnTo>
                  <a:pt x="3497" y="510"/>
                </a:lnTo>
                <a:lnTo>
                  <a:pt x="3506" y="503"/>
                </a:lnTo>
                <a:lnTo>
                  <a:pt x="3506" y="504"/>
                </a:lnTo>
                <a:lnTo>
                  <a:pt x="3514" y="496"/>
                </a:lnTo>
                <a:lnTo>
                  <a:pt x="3514" y="496"/>
                </a:lnTo>
                <a:lnTo>
                  <a:pt x="3522" y="488"/>
                </a:lnTo>
                <a:lnTo>
                  <a:pt x="3522" y="488"/>
                </a:lnTo>
                <a:lnTo>
                  <a:pt x="3529" y="479"/>
                </a:lnTo>
                <a:lnTo>
                  <a:pt x="3528" y="480"/>
                </a:lnTo>
                <a:lnTo>
                  <a:pt x="3535" y="470"/>
                </a:lnTo>
                <a:lnTo>
                  <a:pt x="3535" y="470"/>
                </a:lnTo>
                <a:lnTo>
                  <a:pt x="3541" y="460"/>
                </a:lnTo>
                <a:lnTo>
                  <a:pt x="3541" y="461"/>
                </a:lnTo>
                <a:lnTo>
                  <a:pt x="3546" y="450"/>
                </a:lnTo>
                <a:lnTo>
                  <a:pt x="3546" y="451"/>
                </a:lnTo>
                <a:lnTo>
                  <a:pt x="3550" y="440"/>
                </a:lnTo>
                <a:lnTo>
                  <a:pt x="3550" y="441"/>
                </a:lnTo>
                <a:lnTo>
                  <a:pt x="3553" y="430"/>
                </a:lnTo>
                <a:lnTo>
                  <a:pt x="3553" y="431"/>
                </a:lnTo>
                <a:lnTo>
                  <a:pt x="3556" y="420"/>
                </a:lnTo>
                <a:lnTo>
                  <a:pt x="3556" y="421"/>
                </a:lnTo>
                <a:lnTo>
                  <a:pt x="3558" y="410"/>
                </a:lnTo>
                <a:lnTo>
                  <a:pt x="3558" y="410"/>
                </a:lnTo>
                <a:lnTo>
                  <a:pt x="3559" y="399"/>
                </a:lnTo>
                <a:lnTo>
                  <a:pt x="3559" y="399"/>
                </a:lnTo>
                <a:lnTo>
                  <a:pt x="3559" y="388"/>
                </a:lnTo>
                <a:lnTo>
                  <a:pt x="3559" y="389"/>
                </a:lnTo>
                <a:lnTo>
                  <a:pt x="3559" y="376"/>
                </a:lnTo>
                <a:lnTo>
                  <a:pt x="3559" y="377"/>
                </a:lnTo>
                <a:lnTo>
                  <a:pt x="3558" y="365"/>
                </a:lnTo>
                <a:lnTo>
                  <a:pt x="3558" y="365"/>
                </a:lnTo>
                <a:lnTo>
                  <a:pt x="3556" y="354"/>
                </a:lnTo>
                <a:lnTo>
                  <a:pt x="3556" y="354"/>
                </a:lnTo>
                <a:lnTo>
                  <a:pt x="3554" y="343"/>
                </a:lnTo>
                <a:lnTo>
                  <a:pt x="3554" y="344"/>
                </a:lnTo>
                <a:lnTo>
                  <a:pt x="3551" y="334"/>
                </a:lnTo>
                <a:lnTo>
                  <a:pt x="3551" y="334"/>
                </a:lnTo>
                <a:lnTo>
                  <a:pt x="3548" y="324"/>
                </a:lnTo>
                <a:lnTo>
                  <a:pt x="3548" y="325"/>
                </a:lnTo>
                <a:lnTo>
                  <a:pt x="3544" y="315"/>
                </a:lnTo>
                <a:lnTo>
                  <a:pt x="3544" y="316"/>
                </a:lnTo>
                <a:lnTo>
                  <a:pt x="3539" y="307"/>
                </a:lnTo>
                <a:lnTo>
                  <a:pt x="3539" y="308"/>
                </a:lnTo>
                <a:lnTo>
                  <a:pt x="3534" y="299"/>
                </a:lnTo>
                <a:lnTo>
                  <a:pt x="3534" y="300"/>
                </a:lnTo>
                <a:lnTo>
                  <a:pt x="3528" y="292"/>
                </a:lnTo>
                <a:lnTo>
                  <a:pt x="3528" y="292"/>
                </a:lnTo>
                <a:lnTo>
                  <a:pt x="3522" y="285"/>
                </a:lnTo>
                <a:lnTo>
                  <a:pt x="3522" y="285"/>
                </a:lnTo>
                <a:lnTo>
                  <a:pt x="3515" y="278"/>
                </a:lnTo>
                <a:lnTo>
                  <a:pt x="3515" y="278"/>
                </a:lnTo>
                <a:lnTo>
                  <a:pt x="3508" y="272"/>
                </a:lnTo>
                <a:lnTo>
                  <a:pt x="3508" y="272"/>
                </a:lnTo>
                <a:lnTo>
                  <a:pt x="3500" y="266"/>
                </a:lnTo>
                <a:lnTo>
                  <a:pt x="3500" y="266"/>
                </a:lnTo>
                <a:lnTo>
                  <a:pt x="3492" y="261"/>
                </a:lnTo>
                <a:lnTo>
                  <a:pt x="3492" y="261"/>
                </a:lnTo>
                <a:lnTo>
                  <a:pt x="3483" y="256"/>
                </a:lnTo>
                <a:lnTo>
                  <a:pt x="3484" y="256"/>
                </a:lnTo>
                <a:lnTo>
                  <a:pt x="3474" y="251"/>
                </a:lnTo>
                <a:lnTo>
                  <a:pt x="3474" y="251"/>
                </a:lnTo>
                <a:lnTo>
                  <a:pt x="3463" y="246"/>
                </a:lnTo>
                <a:lnTo>
                  <a:pt x="3463" y="247"/>
                </a:lnTo>
                <a:lnTo>
                  <a:pt x="3451" y="242"/>
                </a:lnTo>
                <a:lnTo>
                  <a:pt x="3451" y="242"/>
                </a:lnTo>
                <a:lnTo>
                  <a:pt x="3437" y="237"/>
                </a:lnTo>
                <a:lnTo>
                  <a:pt x="3437" y="237"/>
                </a:lnTo>
                <a:lnTo>
                  <a:pt x="3422" y="232"/>
                </a:lnTo>
                <a:lnTo>
                  <a:pt x="3423" y="232"/>
                </a:lnTo>
                <a:lnTo>
                  <a:pt x="3407" y="228"/>
                </a:lnTo>
                <a:lnTo>
                  <a:pt x="3407" y="228"/>
                </a:lnTo>
                <a:lnTo>
                  <a:pt x="3371" y="218"/>
                </a:lnTo>
                <a:lnTo>
                  <a:pt x="3352" y="214"/>
                </a:lnTo>
                <a:lnTo>
                  <a:pt x="3352" y="214"/>
                </a:lnTo>
                <a:lnTo>
                  <a:pt x="3336" y="209"/>
                </a:lnTo>
                <a:lnTo>
                  <a:pt x="3335" y="209"/>
                </a:lnTo>
                <a:lnTo>
                  <a:pt x="3321" y="205"/>
                </a:lnTo>
                <a:lnTo>
                  <a:pt x="3320" y="205"/>
                </a:lnTo>
                <a:lnTo>
                  <a:pt x="3307" y="200"/>
                </a:lnTo>
                <a:lnTo>
                  <a:pt x="3307" y="200"/>
                </a:lnTo>
                <a:lnTo>
                  <a:pt x="3296" y="196"/>
                </a:lnTo>
                <a:lnTo>
                  <a:pt x="3295" y="195"/>
                </a:lnTo>
                <a:lnTo>
                  <a:pt x="3286" y="191"/>
                </a:lnTo>
                <a:lnTo>
                  <a:pt x="3286" y="191"/>
                </a:lnTo>
                <a:lnTo>
                  <a:pt x="3278" y="187"/>
                </a:lnTo>
                <a:lnTo>
                  <a:pt x="3277" y="186"/>
                </a:lnTo>
                <a:lnTo>
                  <a:pt x="3271" y="182"/>
                </a:lnTo>
                <a:lnTo>
                  <a:pt x="3271" y="182"/>
                </a:lnTo>
                <a:lnTo>
                  <a:pt x="3267" y="178"/>
                </a:lnTo>
                <a:lnTo>
                  <a:pt x="3267" y="178"/>
                </a:lnTo>
                <a:lnTo>
                  <a:pt x="3263" y="174"/>
                </a:lnTo>
                <a:lnTo>
                  <a:pt x="3263" y="174"/>
                </a:lnTo>
                <a:lnTo>
                  <a:pt x="3260" y="170"/>
                </a:lnTo>
                <a:lnTo>
                  <a:pt x="3260" y="169"/>
                </a:lnTo>
                <a:lnTo>
                  <a:pt x="3258" y="165"/>
                </a:lnTo>
                <a:lnTo>
                  <a:pt x="3258" y="165"/>
                </a:lnTo>
                <a:lnTo>
                  <a:pt x="3256" y="161"/>
                </a:lnTo>
                <a:lnTo>
                  <a:pt x="3256" y="160"/>
                </a:lnTo>
                <a:lnTo>
                  <a:pt x="3255" y="156"/>
                </a:lnTo>
                <a:lnTo>
                  <a:pt x="3254" y="155"/>
                </a:lnTo>
                <a:lnTo>
                  <a:pt x="3254" y="151"/>
                </a:lnTo>
                <a:lnTo>
                  <a:pt x="3254" y="150"/>
                </a:lnTo>
                <a:lnTo>
                  <a:pt x="3253" y="146"/>
                </a:lnTo>
                <a:lnTo>
                  <a:pt x="3253" y="145"/>
                </a:lnTo>
                <a:lnTo>
                  <a:pt x="3254" y="140"/>
                </a:lnTo>
                <a:lnTo>
                  <a:pt x="3254" y="140"/>
                </a:lnTo>
                <a:lnTo>
                  <a:pt x="3254" y="135"/>
                </a:lnTo>
                <a:lnTo>
                  <a:pt x="3255" y="134"/>
                </a:lnTo>
                <a:lnTo>
                  <a:pt x="3256" y="130"/>
                </a:lnTo>
                <a:lnTo>
                  <a:pt x="3256" y="129"/>
                </a:lnTo>
                <a:lnTo>
                  <a:pt x="3258" y="125"/>
                </a:lnTo>
                <a:lnTo>
                  <a:pt x="3258" y="124"/>
                </a:lnTo>
                <a:lnTo>
                  <a:pt x="3261" y="120"/>
                </a:lnTo>
                <a:lnTo>
                  <a:pt x="3261" y="120"/>
                </a:lnTo>
                <a:lnTo>
                  <a:pt x="3264" y="116"/>
                </a:lnTo>
                <a:lnTo>
                  <a:pt x="3265" y="116"/>
                </a:lnTo>
                <a:lnTo>
                  <a:pt x="3268" y="112"/>
                </a:lnTo>
                <a:lnTo>
                  <a:pt x="3268" y="112"/>
                </a:lnTo>
                <a:lnTo>
                  <a:pt x="3272" y="109"/>
                </a:lnTo>
                <a:lnTo>
                  <a:pt x="3273" y="108"/>
                </a:lnTo>
                <a:lnTo>
                  <a:pt x="3280" y="104"/>
                </a:lnTo>
                <a:lnTo>
                  <a:pt x="3280" y="104"/>
                </a:lnTo>
                <a:lnTo>
                  <a:pt x="3287" y="100"/>
                </a:lnTo>
                <a:lnTo>
                  <a:pt x="3288" y="99"/>
                </a:lnTo>
                <a:lnTo>
                  <a:pt x="3296" y="96"/>
                </a:lnTo>
                <a:lnTo>
                  <a:pt x="3296" y="96"/>
                </a:lnTo>
                <a:lnTo>
                  <a:pt x="3305" y="93"/>
                </a:lnTo>
                <a:lnTo>
                  <a:pt x="3305" y="93"/>
                </a:lnTo>
                <a:lnTo>
                  <a:pt x="3315" y="91"/>
                </a:lnTo>
                <a:lnTo>
                  <a:pt x="3315" y="91"/>
                </a:lnTo>
                <a:lnTo>
                  <a:pt x="3325" y="89"/>
                </a:lnTo>
                <a:lnTo>
                  <a:pt x="3325" y="89"/>
                </a:lnTo>
                <a:lnTo>
                  <a:pt x="3336" y="88"/>
                </a:lnTo>
                <a:lnTo>
                  <a:pt x="3336" y="88"/>
                </a:lnTo>
                <a:lnTo>
                  <a:pt x="3347" y="88"/>
                </a:lnTo>
                <a:lnTo>
                  <a:pt x="3348" y="88"/>
                </a:lnTo>
                <a:lnTo>
                  <a:pt x="3358" y="88"/>
                </a:lnTo>
                <a:lnTo>
                  <a:pt x="3359" y="88"/>
                </a:lnTo>
                <a:lnTo>
                  <a:pt x="3369" y="89"/>
                </a:lnTo>
                <a:lnTo>
                  <a:pt x="3369" y="89"/>
                </a:lnTo>
                <a:lnTo>
                  <a:pt x="3378" y="91"/>
                </a:lnTo>
                <a:lnTo>
                  <a:pt x="3379" y="91"/>
                </a:lnTo>
                <a:lnTo>
                  <a:pt x="3387" y="93"/>
                </a:lnTo>
                <a:lnTo>
                  <a:pt x="3388" y="93"/>
                </a:lnTo>
                <a:lnTo>
                  <a:pt x="3396" y="95"/>
                </a:lnTo>
                <a:lnTo>
                  <a:pt x="3396" y="96"/>
                </a:lnTo>
                <a:lnTo>
                  <a:pt x="3404" y="99"/>
                </a:lnTo>
                <a:lnTo>
                  <a:pt x="3404" y="99"/>
                </a:lnTo>
                <a:lnTo>
                  <a:pt x="3411" y="102"/>
                </a:lnTo>
                <a:lnTo>
                  <a:pt x="3411" y="103"/>
                </a:lnTo>
                <a:lnTo>
                  <a:pt x="3417" y="107"/>
                </a:lnTo>
                <a:lnTo>
                  <a:pt x="3418" y="107"/>
                </a:lnTo>
                <a:lnTo>
                  <a:pt x="3423" y="112"/>
                </a:lnTo>
                <a:lnTo>
                  <a:pt x="3423" y="113"/>
                </a:lnTo>
                <a:lnTo>
                  <a:pt x="3428" y="118"/>
                </a:lnTo>
                <a:lnTo>
                  <a:pt x="3429" y="119"/>
                </a:lnTo>
                <a:lnTo>
                  <a:pt x="3433" y="125"/>
                </a:lnTo>
                <a:lnTo>
                  <a:pt x="3433" y="125"/>
                </a:lnTo>
                <a:lnTo>
                  <a:pt x="3437" y="132"/>
                </a:lnTo>
                <a:lnTo>
                  <a:pt x="3438" y="133"/>
                </a:lnTo>
                <a:lnTo>
                  <a:pt x="3441" y="140"/>
                </a:lnTo>
                <a:lnTo>
                  <a:pt x="3441" y="141"/>
                </a:lnTo>
                <a:lnTo>
                  <a:pt x="3444" y="149"/>
                </a:lnTo>
                <a:lnTo>
                  <a:pt x="3444" y="149"/>
                </a:lnTo>
                <a:lnTo>
                  <a:pt x="3446" y="158"/>
                </a:lnTo>
                <a:lnTo>
                  <a:pt x="3447" y="159"/>
                </a:lnTo>
                <a:lnTo>
                  <a:pt x="3449" y="168"/>
                </a:lnTo>
                <a:lnTo>
                  <a:pt x="3443" y="164"/>
                </a:lnTo>
                <a:lnTo>
                  <a:pt x="3549" y="160"/>
                </a:lnTo>
                <a:lnTo>
                  <a:pt x="3544" y="166"/>
                </a:lnTo>
                <a:lnTo>
                  <a:pt x="3543" y="157"/>
                </a:lnTo>
                <a:lnTo>
                  <a:pt x="3543" y="157"/>
                </a:lnTo>
                <a:lnTo>
                  <a:pt x="3542" y="149"/>
                </a:lnTo>
                <a:lnTo>
                  <a:pt x="3542" y="149"/>
                </a:lnTo>
                <a:lnTo>
                  <a:pt x="3541" y="140"/>
                </a:lnTo>
                <a:lnTo>
                  <a:pt x="3541" y="141"/>
                </a:lnTo>
                <a:lnTo>
                  <a:pt x="3539" y="132"/>
                </a:lnTo>
                <a:lnTo>
                  <a:pt x="3539" y="133"/>
                </a:lnTo>
                <a:lnTo>
                  <a:pt x="3537" y="125"/>
                </a:lnTo>
                <a:lnTo>
                  <a:pt x="3538" y="125"/>
                </a:lnTo>
                <a:lnTo>
                  <a:pt x="3535" y="117"/>
                </a:lnTo>
                <a:lnTo>
                  <a:pt x="3535" y="117"/>
                </a:lnTo>
                <a:lnTo>
                  <a:pt x="3533" y="110"/>
                </a:lnTo>
                <a:lnTo>
                  <a:pt x="3533" y="110"/>
                </a:lnTo>
                <a:lnTo>
                  <a:pt x="3530" y="103"/>
                </a:lnTo>
                <a:lnTo>
                  <a:pt x="3530" y="103"/>
                </a:lnTo>
                <a:lnTo>
                  <a:pt x="3526" y="96"/>
                </a:lnTo>
                <a:lnTo>
                  <a:pt x="3526" y="96"/>
                </a:lnTo>
                <a:lnTo>
                  <a:pt x="3523" y="89"/>
                </a:lnTo>
                <a:lnTo>
                  <a:pt x="3523" y="89"/>
                </a:lnTo>
                <a:lnTo>
                  <a:pt x="3519" y="83"/>
                </a:lnTo>
                <a:lnTo>
                  <a:pt x="3519" y="83"/>
                </a:lnTo>
                <a:lnTo>
                  <a:pt x="3514" y="77"/>
                </a:lnTo>
                <a:lnTo>
                  <a:pt x="3514" y="77"/>
                </a:lnTo>
                <a:lnTo>
                  <a:pt x="3510" y="71"/>
                </a:lnTo>
                <a:lnTo>
                  <a:pt x="3510" y="71"/>
                </a:lnTo>
                <a:lnTo>
                  <a:pt x="3504" y="65"/>
                </a:lnTo>
                <a:lnTo>
                  <a:pt x="3505" y="65"/>
                </a:lnTo>
                <a:lnTo>
                  <a:pt x="3499" y="59"/>
                </a:lnTo>
                <a:lnTo>
                  <a:pt x="3499" y="59"/>
                </a:lnTo>
                <a:lnTo>
                  <a:pt x="3493" y="54"/>
                </a:lnTo>
                <a:lnTo>
                  <a:pt x="3493" y="54"/>
                </a:lnTo>
                <a:lnTo>
                  <a:pt x="3487" y="49"/>
                </a:lnTo>
                <a:lnTo>
                  <a:pt x="3487" y="49"/>
                </a:lnTo>
                <a:lnTo>
                  <a:pt x="3481" y="44"/>
                </a:lnTo>
                <a:lnTo>
                  <a:pt x="3481" y="44"/>
                </a:lnTo>
                <a:lnTo>
                  <a:pt x="3474" y="39"/>
                </a:lnTo>
                <a:lnTo>
                  <a:pt x="3474" y="39"/>
                </a:lnTo>
                <a:lnTo>
                  <a:pt x="3466" y="35"/>
                </a:lnTo>
                <a:lnTo>
                  <a:pt x="3467" y="35"/>
                </a:lnTo>
                <a:lnTo>
                  <a:pt x="3459" y="32"/>
                </a:lnTo>
                <a:lnTo>
                  <a:pt x="3459" y="32"/>
                </a:lnTo>
                <a:lnTo>
                  <a:pt x="3451" y="28"/>
                </a:lnTo>
                <a:lnTo>
                  <a:pt x="3451" y="28"/>
                </a:lnTo>
                <a:lnTo>
                  <a:pt x="3442" y="25"/>
                </a:lnTo>
                <a:lnTo>
                  <a:pt x="3443" y="25"/>
                </a:lnTo>
                <a:lnTo>
                  <a:pt x="3434" y="22"/>
                </a:lnTo>
                <a:lnTo>
                  <a:pt x="3434" y="22"/>
                </a:lnTo>
                <a:lnTo>
                  <a:pt x="3424" y="20"/>
                </a:lnTo>
                <a:lnTo>
                  <a:pt x="3425" y="20"/>
                </a:lnTo>
                <a:lnTo>
                  <a:pt x="3415" y="17"/>
                </a:lnTo>
                <a:lnTo>
                  <a:pt x="3415" y="17"/>
                </a:lnTo>
                <a:lnTo>
                  <a:pt x="3405" y="16"/>
                </a:lnTo>
                <a:lnTo>
                  <a:pt x="3405" y="16"/>
                </a:lnTo>
                <a:lnTo>
                  <a:pt x="3394" y="14"/>
                </a:lnTo>
                <a:lnTo>
                  <a:pt x="3394" y="14"/>
                </a:lnTo>
                <a:lnTo>
                  <a:pt x="3383" y="13"/>
                </a:lnTo>
                <a:lnTo>
                  <a:pt x="3384" y="13"/>
                </a:lnTo>
                <a:lnTo>
                  <a:pt x="3372" y="12"/>
                </a:lnTo>
                <a:lnTo>
                  <a:pt x="3372" y="12"/>
                </a:lnTo>
                <a:lnTo>
                  <a:pt x="3361" y="12"/>
                </a:lnTo>
                <a:lnTo>
                  <a:pt x="3361" y="12"/>
                </a:lnTo>
                <a:lnTo>
                  <a:pt x="3349" y="11"/>
                </a:lnTo>
                <a:lnTo>
                  <a:pt x="3349" y="11"/>
                </a:lnTo>
                <a:lnTo>
                  <a:pt x="3334" y="12"/>
                </a:lnTo>
                <a:lnTo>
                  <a:pt x="3334" y="12"/>
                </a:lnTo>
                <a:lnTo>
                  <a:pt x="3320" y="13"/>
                </a:lnTo>
                <a:lnTo>
                  <a:pt x="3320" y="13"/>
                </a:lnTo>
                <a:lnTo>
                  <a:pt x="3307" y="14"/>
                </a:lnTo>
                <a:lnTo>
                  <a:pt x="3307" y="14"/>
                </a:lnTo>
                <a:lnTo>
                  <a:pt x="3294" y="16"/>
                </a:lnTo>
                <a:lnTo>
                  <a:pt x="3294" y="16"/>
                </a:lnTo>
                <a:lnTo>
                  <a:pt x="3281" y="19"/>
                </a:lnTo>
                <a:lnTo>
                  <a:pt x="3282" y="19"/>
                </a:lnTo>
                <a:lnTo>
                  <a:pt x="3270" y="22"/>
                </a:lnTo>
                <a:lnTo>
                  <a:pt x="3270" y="22"/>
                </a:lnTo>
                <a:lnTo>
                  <a:pt x="3258" y="25"/>
                </a:lnTo>
                <a:lnTo>
                  <a:pt x="3259" y="25"/>
                </a:lnTo>
                <a:lnTo>
                  <a:pt x="3248" y="30"/>
                </a:lnTo>
                <a:lnTo>
                  <a:pt x="3248" y="29"/>
                </a:lnTo>
                <a:lnTo>
                  <a:pt x="3238" y="34"/>
                </a:lnTo>
                <a:lnTo>
                  <a:pt x="3238" y="34"/>
                </a:lnTo>
                <a:lnTo>
                  <a:pt x="3228" y="39"/>
                </a:lnTo>
                <a:lnTo>
                  <a:pt x="3229" y="39"/>
                </a:lnTo>
                <a:lnTo>
                  <a:pt x="3220" y="45"/>
                </a:lnTo>
                <a:lnTo>
                  <a:pt x="3220" y="45"/>
                </a:lnTo>
                <a:lnTo>
                  <a:pt x="3211" y="51"/>
                </a:lnTo>
                <a:lnTo>
                  <a:pt x="3212" y="51"/>
                </a:lnTo>
                <a:lnTo>
                  <a:pt x="3204" y="58"/>
                </a:lnTo>
                <a:lnTo>
                  <a:pt x="3204" y="57"/>
                </a:lnTo>
                <a:lnTo>
                  <a:pt x="3197" y="65"/>
                </a:lnTo>
                <a:lnTo>
                  <a:pt x="3197" y="65"/>
                </a:lnTo>
                <a:lnTo>
                  <a:pt x="3191" y="73"/>
                </a:lnTo>
                <a:lnTo>
                  <a:pt x="3191" y="72"/>
                </a:lnTo>
                <a:lnTo>
                  <a:pt x="3185" y="81"/>
                </a:lnTo>
                <a:lnTo>
                  <a:pt x="3185" y="81"/>
                </a:lnTo>
                <a:lnTo>
                  <a:pt x="3180" y="89"/>
                </a:lnTo>
                <a:lnTo>
                  <a:pt x="3180" y="89"/>
                </a:lnTo>
                <a:lnTo>
                  <a:pt x="3176" y="98"/>
                </a:lnTo>
                <a:lnTo>
                  <a:pt x="3176" y="98"/>
                </a:lnTo>
                <a:lnTo>
                  <a:pt x="3172" y="107"/>
                </a:lnTo>
                <a:lnTo>
                  <a:pt x="3172" y="107"/>
                </a:lnTo>
                <a:lnTo>
                  <a:pt x="3169" y="116"/>
                </a:lnTo>
                <a:lnTo>
                  <a:pt x="3169" y="115"/>
                </a:lnTo>
                <a:lnTo>
                  <a:pt x="3166" y="125"/>
                </a:lnTo>
                <a:lnTo>
                  <a:pt x="3167" y="124"/>
                </a:lnTo>
                <a:lnTo>
                  <a:pt x="3165" y="134"/>
                </a:lnTo>
                <a:lnTo>
                  <a:pt x="3165" y="134"/>
                </a:lnTo>
                <a:lnTo>
                  <a:pt x="3164" y="143"/>
                </a:lnTo>
                <a:lnTo>
                  <a:pt x="3164" y="143"/>
                </a:lnTo>
                <a:lnTo>
                  <a:pt x="3163" y="153"/>
                </a:lnTo>
                <a:lnTo>
                  <a:pt x="3163" y="153"/>
                </a:lnTo>
                <a:lnTo>
                  <a:pt x="3164" y="161"/>
                </a:lnTo>
                <a:lnTo>
                  <a:pt x="3164" y="160"/>
                </a:lnTo>
                <a:lnTo>
                  <a:pt x="3164" y="168"/>
                </a:lnTo>
                <a:lnTo>
                  <a:pt x="3164" y="168"/>
                </a:lnTo>
                <a:lnTo>
                  <a:pt x="3165" y="175"/>
                </a:lnTo>
                <a:lnTo>
                  <a:pt x="3165" y="175"/>
                </a:lnTo>
                <a:lnTo>
                  <a:pt x="3166" y="182"/>
                </a:lnTo>
                <a:lnTo>
                  <a:pt x="3166" y="182"/>
                </a:lnTo>
                <a:lnTo>
                  <a:pt x="3168" y="189"/>
                </a:lnTo>
                <a:lnTo>
                  <a:pt x="3168" y="189"/>
                </a:lnTo>
                <a:lnTo>
                  <a:pt x="3170" y="196"/>
                </a:lnTo>
                <a:lnTo>
                  <a:pt x="3170" y="195"/>
                </a:lnTo>
                <a:lnTo>
                  <a:pt x="3172" y="202"/>
                </a:lnTo>
                <a:lnTo>
                  <a:pt x="3172" y="202"/>
                </a:lnTo>
                <a:lnTo>
                  <a:pt x="3175" y="209"/>
                </a:lnTo>
                <a:lnTo>
                  <a:pt x="3175" y="209"/>
                </a:lnTo>
                <a:lnTo>
                  <a:pt x="3178" y="215"/>
                </a:lnTo>
                <a:lnTo>
                  <a:pt x="3178" y="215"/>
                </a:lnTo>
                <a:lnTo>
                  <a:pt x="3181" y="221"/>
                </a:lnTo>
                <a:lnTo>
                  <a:pt x="3181" y="221"/>
                </a:lnTo>
                <a:lnTo>
                  <a:pt x="3189" y="233"/>
                </a:lnTo>
                <a:lnTo>
                  <a:pt x="3189" y="233"/>
                </a:lnTo>
                <a:lnTo>
                  <a:pt x="3199" y="245"/>
                </a:lnTo>
                <a:lnTo>
                  <a:pt x="3198" y="244"/>
                </a:lnTo>
                <a:lnTo>
                  <a:pt x="3210" y="255"/>
                </a:lnTo>
                <a:lnTo>
                  <a:pt x="3209" y="255"/>
                </a:lnTo>
                <a:lnTo>
                  <a:pt x="3218" y="263"/>
                </a:lnTo>
                <a:lnTo>
                  <a:pt x="3218" y="262"/>
                </a:lnTo>
                <a:lnTo>
                  <a:pt x="3229" y="270"/>
                </a:lnTo>
                <a:lnTo>
                  <a:pt x="3229" y="269"/>
                </a:lnTo>
                <a:lnTo>
                  <a:pt x="3241" y="276"/>
                </a:lnTo>
                <a:lnTo>
                  <a:pt x="3241" y="276"/>
                </a:lnTo>
                <a:lnTo>
                  <a:pt x="3255" y="283"/>
                </a:lnTo>
                <a:lnTo>
                  <a:pt x="3254" y="283"/>
                </a:lnTo>
                <a:lnTo>
                  <a:pt x="3270" y="289"/>
                </a:lnTo>
                <a:lnTo>
                  <a:pt x="3270" y="289"/>
                </a:lnTo>
                <a:lnTo>
                  <a:pt x="3287" y="295"/>
                </a:lnTo>
                <a:lnTo>
                  <a:pt x="3287" y="295"/>
                </a:lnTo>
                <a:lnTo>
                  <a:pt x="3306" y="301"/>
                </a:lnTo>
                <a:lnTo>
                  <a:pt x="3306" y="301"/>
                </a:lnTo>
                <a:lnTo>
                  <a:pt x="3326" y="307"/>
                </a:lnTo>
                <a:lnTo>
                  <a:pt x="3380" y="321"/>
                </a:lnTo>
                <a:lnTo>
                  <a:pt x="3381" y="321"/>
                </a:lnTo>
                <a:lnTo>
                  <a:pt x="3399" y="326"/>
                </a:lnTo>
                <a:lnTo>
                  <a:pt x="3399" y="326"/>
                </a:lnTo>
                <a:lnTo>
                  <a:pt x="3411" y="330"/>
                </a:lnTo>
                <a:lnTo>
                  <a:pt x="3412" y="330"/>
                </a:lnTo>
                <a:lnTo>
                  <a:pt x="3424" y="335"/>
                </a:lnTo>
                <a:lnTo>
                  <a:pt x="3425" y="335"/>
                </a:lnTo>
                <a:lnTo>
                  <a:pt x="3435" y="341"/>
                </a:lnTo>
                <a:lnTo>
                  <a:pt x="3436" y="341"/>
                </a:lnTo>
                <a:lnTo>
                  <a:pt x="3444" y="347"/>
                </a:lnTo>
                <a:lnTo>
                  <a:pt x="3445" y="348"/>
                </a:lnTo>
                <a:lnTo>
                  <a:pt x="3448" y="351"/>
                </a:lnTo>
                <a:lnTo>
                  <a:pt x="3449" y="351"/>
                </a:lnTo>
                <a:lnTo>
                  <a:pt x="3452" y="355"/>
                </a:lnTo>
                <a:lnTo>
                  <a:pt x="3452" y="355"/>
                </a:lnTo>
                <a:lnTo>
                  <a:pt x="3457" y="362"/>
                </a:lnTo>
                <a:lnTo>
                  <a:pt x="3458" y="363"/>
                </a:lnTo>
                <a:lnTo>
                  <a:pt x="3459" y="367"/>
                </a:lnTo>
                <a:lnTo>
                  <a:pt x="3460" y="367"/>
                </a:lnTo>
                <a:lnTo>
                  <a:pt x="3461" y="371"/>
                </a:lnTo>
                <a:lnTo>
                  <a:pt x="3461" y="371"/>
                </a:lnTo>
                <a:lnTo>
                  <a:pt x="3462" y="375"/>
                </a:lnTo>
                <a:lnTo>
                  <a:pt x="3463" y="376"/>
                </a:lnTo>
                <a:lnTo>
                  <a:pt x="3463" y="380"/>
                </a:lnTo>
                <a:lnTo>
                  <a:pt x="3463" y="381"/>
                </a:lnTo>
                <a:lnTo>
                  <a:pt x="3464" y="385"/>
                </a:lnTo>
                <a:lnTo>
                  <a:pt x="3464" y="385"/>
                </a:lnTo>
                <a:lnTo>
                  <a:pt x="3464" y="390"/>
                </a:lnTo>
                <a:lnTo>
                  <a:pt x="3464" y="391"/>
                </a:lnTo>
                <a:lnTo>
                  <a:pt x="3464" y="398"/>
                </a:lnTo>
                <a:lnTo>
                  <a:pt x="3463" y="398"/>
                </a:lnTo>
                <a:lnTo>
                  <a:pt x="3462" y="405"/>
                </a:lnTo>
                <a:lnTo>
                  <a:pt x="3462" y="405"/>
                </a:lnTo>
                <a:lnTo>
                  <a:pt x="3460" y="412"/>
                </a:lnTo>
                <a:lnTo>
                  <a:pt x="3460" y="412"/>
                </a:lnTo>
                <a:lnTo>
                  <a:pt x="3457" y="419"/>
                </a:lnTo>
                <a:lnTo>
                  <a:pt x="3457" y="419"/>
                </a:lnTo>
                <a:lnTo>
                  <a:pt x="3453" y="426"/>
                </a:lnTo>
                <a:lnTo>
                  <a:pt x="3453" y="426"/>
                </a:lnTo>
                <a:lnTo>
                  <a:pt x="3448" y="432"/>
                </a:lnTo>
                <a:lnTo>
                  <a:pt x="3448" y="433"/>
                </a:lnTo>
                <a:lnTo>
                  <a:pt x="3443" y="438"/>
                </a:lnTo>
                <a:lnTo>
                  <a:pt x="3443" y="439"/>
                </a:lnTo>
                <a:lnTo>
                  <a:pt x="3437" y="444"/>
                </a:lnTo>
                <a:lnTo>
                  <a:pt x="3436" y="445"/>
                </a:lnTo>
                <a:lnTo>
                  <a:pt x="3429" y="450"/>
                </a:lnTo>
                <a:lnTo>
                  <a:pt x="3429" y="450"/>
                </a:lnTo>
                <a:lnTo>
                  <a:pt x="3421" y="454"/>
                </a:lnTo>
                <a:lnTo>
                  <a:pt x="3420" y="455"/>
                </a:lnTo>
                <a:lnTo>
                  <a:pt x="3412" y="458"/>
                </a:lnTo>
                <a:lnTo>
                  <a:pt x="3411" y="459"/>
                </a:lnTo>
                <a:lnTo>
                  <a:pt x="3402" y="462"/>
                </a:lnTo>
                <a:lnTo>
                  <a:pt x="3402" y="462"/>
                </a:lnTo>
                <a:lnTo>
                  <a:pt x="3392" y="464"/>
                </a:lnTo>
                <a:lnTo>
                  <a:pt x="3391" y="464"/>
                </a:lnTo>
                <a:lnTo>
                  <a:pt x="3380" y="466"/>
                </a:lnTo>
                <a:lnTo>
                  <a:pt x="3380" y="466"/>
                </a:lnTo>
                <a:lnTo>
                  <a:pt x="3368" y="467"/>
                </a:lnTo>
                <a:lnTo>
                  <a:pt x="3368" y="467"/>
                </a:lnTo>
                <a:lnTo>
                  <a:pt x="3356" y="467"/>
                </a:lnTo>
                <a:lnTo>
                  <a:pt x="3355" y="467"/>
                </a:lnTo>
                <a:lnTo>
                  <a:pt x="3344" y="467"/>
                </a:lnTo>
                <a:lnTo>
                  <a:pt x="3343" y="467"/>
                </a:lnTo>
                <a:lnTo>
                  <a:pt x="3332" y="466"/>
                </a:lnTo>
                <a:lnTo>
                  <a:pt x="3332" y="466"/>
                </a:lnTo>
                <a:lnTo>
                  <a:pt x="3321" y="464"/>
                </a:lnTo>
                <a:lnTo>
                  <a:pt x="3321" y="464"/>
                </a:lnTo>
                <a:lnTo>
                  <a:pt x="3311" y="461"/>
                </a:lnTo>
                <a:lnTo>
                  <a:pt x="3310" y="461"/>
                </a:lnTo>
                <a:lnTo>
                  <a:pt x="3301" y="457"/>
                </a:lnTo>
                <a:lnTo>
                  <a:pt x="3300" y="458"/>
                </a:lnTo>
                <a:lnTo>
                  <a:pt x="3292" y="453"/>
                </a:lnTo>
                <a:lnTo>
                  <a:pt x="3291" y="453"/>
                </a:lnTo>
                <a:lnTo>
                  <a:pt x="3283" y="448"/>
                </a:lnTo>
                <a:lnTo>
                  <a:pt x="3283" y="448"/>
                </a:lnTo>
                <a:lnTo>
                  <a:pt x="3275" y="442"/>
                </a:lnTo>
                <a:lnTo>
                  <a:pt x="3275" y="442"/>
                </a:lnTo>
                <a:lnTo>
                  <a:pt x="3268" y="435"/>
                </a:lnTo>
                <a:lnTo>
                  <a:pt x="3268" y="435"/>
                </a:lnTo>
                <a:lnTo>
                  <a:pt x="3261" y="427"/>
                </a:lnTo>
                <a:lnTo>
                  <a:pt x="3261" y="427"/>
                </a:lnTo>
                <a:lnTo>
                  <a:pt x="3255" y="419"/>
                </a:lnTo>
                <a:lnTo>
                  <a:pt x="3255" y="418"/>
                </a:lnTo>
                <a:lnTo>
                  <a:pt x="3250" y="409"/>
                </a:lnTo>
                <a:lnTo>
                  <a:pt x="3250" y="408"/>
                </a:lnTo>
                <a:lnTo>
                  <a:pt x="3246" y="398"/>
                </a:lnTo>
                <a:lnTo>
                  <a:pt x="3245" y="398"/>
                </a:lnTo>
                <a:lnTo>
                  <a:pt x="3242" y="387"/>
                </a:lnTo>
                <a:lnTo>
                  <a:pt x="3242" y="387"/>
                </a:lnTo>
                <a:lnTo>
                  <a:pt x="3238" y="375"/>
                </a:lnTo>
                <a:lnTo>
                  <a:pt x="3238" y="375"/>
                </a:lnTo>
                <a:lnTo>
                  <a:pt x="3235" y="362"/>
                </a:lnTo>
                <a:lnTo>
                  <a:pt x="3242" y="367"/>
                </a:lnTo>
                <a:lnTo>
                  <a:pt x="3138" y="377"/>
                </a:lnTo>
                <a:close/>
                <a:moveTo>
                  <a:pt x="4126" y="374"/>
                </a:moveTo>
                <a:lnTo>
                  <a:pt x="4127" y="375"/>
                </a:lnTo>
                <a:lnTo>
                  <a:pt x="4129" y="376"/>
                </a:lnTo>
                <a:lnTo>
                  <a:pt x="4130" y="378"/>
                </a:lnTo>
                <a:lnTo>
                  <a:pt x="4130" y="380"/>
                </a:lnTo>
                <a:lnTo>
                  <a:pt x="4130" y="382"/>
                </a:lnTo>
                <a:lnTo>
                  <a:pt x="4123" y="403"/>
                </a:lnTo>
                <a:lnTo>
                  <a:pt x="4123" y="403"/>
                </a:lnTo>
                <a:lnTo>
                  <a:pt x="4116" y="422"/>
                </a:lnTo>
                <a:lnTo>
                  <a:pt x="4116" y="423"/>
                </a:lnTo>
                <a:lnTo>
                  <a:pt x="4107" y="441"/>
                </a:lnTo>
                <a:lnTo>
                  <a:pt x="4107" y="441"/>
                </a:lnTo>
                <a:lnTo>
                  <a:pt x="4098" y="458"/>
                </a:lnTo>
                <a:lnTo>
                  <a:pt x="4097" y="459"/>
                </a:lnTo>
                <a:lnTo>
                  <a:pt x="4087" y="474"/>
                </a:lnTo>
                <a:lnTo>
                  <a:pt x="4087" y="474"/>
                </a:lnTo>
                <a:lnTo>
                  <a:pt x="4081" y="481"/>
                </a:lnTo>
                <a:lnTo>
                  <a:pt x="4081" y="482"/>
                </a:lnTo>
                <a:lnTo>
                  <a:pt x="4075" y="488"/>
                </a:lnTo>
                <a:lnTo>
                  <a:pt x="4075" y="489"/>
                </a:lnTo>
                <a:lnTo>
                  <a:pt x="4069" y="495"/>
                </a:lnTo>
                <a:lnTo>
                  <a:pt x="4069" y="495"/>
                </a:lnTo>
                <a:lnTo>
                  <a:pt x="4063" y="501"/>
                </a:lnTo>
                <a:lnTo>
                  <a:pt x="4063" y="501"/>
                </a:lnTo>
                <a:lnTo>
                  <a:pt x="4056" y="507"/>
                </a:lnTo>
                <a:lnTo>
                  <a:pt x="4056" y="507"/>
                </a:lnTo>
                <a:lnTo>
                  <a:pt x="4049" y="513"/>
                </a:lnTo>
                <a:lnTo>
                  <a:pt x="4049" y="513"/>
                </a:lnTo>
                <a:lnTo>
                  <a:pt x="4042" y="518"/>
                </a:lnTo>
                <a:lnTo>
                  <a:pt x="4042" y="518"/>
                </a:lnTo>
                <a:lnTo>
                  <a:pt x="4035" y="523"/>
                </a:lnTo>
                <a:lnTo>
                  <a:pt x="4034" y="523"/>
                </a:lnTo>
                <a:lnTo>
                  <a:pt x="4027" y="528"/>
                </a:lnTo>
                <a:lnTo>
                  <a:pt x="4027" y="528"/>
                </a:lnTo>
                <a:lnTo>
                  <a:pt x="4019" y="532"/>
                </a:lnTo>
                <a:lnTo>
                  <a:pt x="4019" y="532"/>
                </a:lnTo>
                <a:lnTo>
                  <a:pt x="4011" y="536"/>
                </a:lnTo>
                <a:lnTo>
                  <a:pt x="4010" y="536"/>
                </a:lnTo>
                <a:lnTo>
                  <a:pt x="4002" y="539"/>
                </a:lnTo>
                <a:lnTo>
                  <a:pt x="4002" y="540"/>
                </a:lnTo>
                <a:lnTo>
                  <a:pt x="3994" y="543"/>
                </a:lnTo>
                <a:lnTo>
                  <a:pt x="3993" y="543"/>
                </a:lnTo>
                <a:lnTo>
                  <a:pt x="3985" y="546"/>
                </a:lnTo>
                <a:lnTo>
                  <a:pt x="3984" y="546"/>
                </a:lnTo>
                <a:lnTo>
                  <a:pt x="3976" y="548"/>
                </a:lnTo>
                <a:lnTo>
                  <a:pt x="3975" y="548"/>
                </a:lnTo>
                <a:lnTo>
                  <a:pt x="3966" y="550"/>
                </a:lnTo>
                <a:lnTo>
                  <a:pt x="3966" y="550"/>
                </a:lnTo>
                <a:lnTo>
                  <a:pt x="3957" y="552"/>
                </a:lnTo>
                <a:lnTo>
                  <a:pt x="3956" y="552"/>
                </a:lnTo>
                <a:lnTo>
                  <a:pt x="3947" y="553"/>
                </a:lnTo>
                <a:lnTo>
                  <a:pt x="3947" y="553"/>
                </a:lnTo>
                <a:lnTo>
                  <a:pt x="3937" y="555"/>
                </a:lnTo>
                <a:lnTo>
                  <a:pt x="3937" y="555"/>
                </a:lnTo>
                <a:lnTo>
                  <a:pt x="3927" y="555"/>
                </a:lnTo>
                <a:lnTo>
                  <a:pt x="3927" y="555"/>
                </a:lnTo>
                <a:lnTo>
                  <a:pt x="3916" y="556"/>
                </a:lnTo>
                <a:lnTo>
                  <a:pt x="3916" y="556"/>
                </a:lnTo>
                <a:lnTo>
                  <a:pt x="3906" y="556"/>
                </a:lnTo>
                <a:lnTo>
                  <a:pt x="3906" y="556"/>
                </a:lnTo>
                <a:lnTo>
                  <a:pt x="3893" y="556"/>
                </a:lnTo>
                <a:lnTo>
                  <a:pt x="3892" y="556"/>
                </a:lnTo>
                <a:lnTo>
                  <a:pt x="3880" y="555"/>
                </a:lnTo>
                <a:lnTo>
                  <a:pt x="3879" y="555"/>
                </a:lnTo>
                <a:lnTo>
                  <a:pt x="3867" y="553"/>
                </a:lnTo>
                <a:lnTo>
                  <a:pt x="3867" y="553"/>
                </a:lnTo>
                <a:lnTo>
                  <a:pt x="3855" y="552"/>
                </a:lnTo>
                <a:lnTo>
                  <a:pt x="3855" y="552"/>
                </a:lnTo>
                <a:lnTo>
                  <a:pt x="3843" y="549"/>
                </a:lnTo>
                <a:lnTo>
                  <a:pt x="3842" y="549"/>
                </a:lnTo>
                <a:lnTo>
                  <a:pt x="3831" y="546"/>
                </a:lnTo>
                <a:lnTo>
                  <a:pt x="3831" y="546"/>
                </a:lnTo>
                <a:lnTo>
                  <a:pt x="3819" y="542"/>
                </a:lnTo>
                <a:lnTo>
                  <a:pt x="3819" y="542"/>
                </a:lnTo>
                <a:lnTo>
                  <a:pt x="3808" y="538"/>
                </a:lnTo>
                <a:lnTo>
                  <a:pt x="3808" y="538"/>
                </a:lnTo>
                <a:lnTo>
                  <a:pt x="3797" y="533"/>
                </a:lnTo>
                <a:lnTo>
                  <a:pt x="3797" y="533"/>
                </a:lnTo>
                <a:lnTo>
                  <a:pt x="3786" y="527"/>
                </a:lnTo>
                <a:lnTo>
                  <a:pt x="3786" y="527"/>
                </a:lnTo>
                <a:lnTo>
                  <a:pt x="3776" y="521"/>
                </a:lnTo>
                <a:lnTo>
                  <a:pt x="3776" y="521"/>
                </a:lnTo>
                <a:lnTo>
                  <a:pt x="3766" y="515"/>
                </a:lnTo>
                <a:lnTo>
                  <a:pt x="3766" y="515"/>
                </a:lnTo>
                <a:lnTo>
                  <a:pt x="3756" y="508"/>
                </a:lnTo>
                <a:lnTo>
                  <a:pt x="3756" y="507"/>
                </a:lnTo>
                <a:lnTo>
                  <a:pt x="3747" y="500"/>
                </a:lnTo>
                <a:lnTo>
                  <a:pt x="3747" y="500"/>
                </a:lnTo>
                <a:lnTo>
                  <a:pt x="3738" y="492"/>
                </a:lnTo>
                <a:lnTo>
                  <a:pt x="3738" y="492"/>
                </a:lnTo>
                <a:lnTo>
                  <a:pt x="3729" y="483"/>
                </a:lnTo>
                <a:lnTo>
                  <a:pt x="3729" y="483"/>
                </a:lnTo>
                <a:lnTo>
                  <a:pt x="3721" y="474"/>
                </a:lnTo>
                <a:lnTo>
                  <a:pt x="3721" y="473"/>
                </a:lnTo>
                <a:lnTo>
                  <a:pt x="3713" y="464"/>
                </a:lnTo>
                <a:lnTo>
                  <a:pt x="3713" y="463"/>
                </a:lnTo>
                <a:lnTo>
                  <a:pt x="3706" y="453"/>
                </a:lnTo>
                <a:lnTo>
                  <a:pt x="3706" y="453"/>
                </a:lnTo>
                <a:lnTo>
                  <a:pt x="3699" y="443"/>
                </a:lnTo>
                <a:lnTo>
                  <a:pt x="3699" y="442"/>
                </a:lnTo>
                <a:lnTo>
                  <a:pt x="3693" y="432"/>
                </a:lnTo>
                <a:lnTo>
                  <a:pt x="3693" y="431"/>
                </a:lnTo>
                <a:lnTo>
                  <a:pt x="3687" y="420"/>
                </a:lnTo>
                <a:lnTo>
                  <a:pt x="3687" y="420"/>
                </a:lnTo>
                <a:lnTo>
                  <a:pt x="3682" y="408"/>
                </a:lnTo>
                <a:lnTo>
                  <a:pt x="3682" y="408"/>
                </a:lnTo>
                <a:lnTo>
                  <a:pt x="3677" y="396"/>
                </a:lnTo>
                <a:lnTo>
                  <a:pt x="3677" y="396"/>
                </a:lnTo>
                <a:lnTo>
                  <a:pt x="3673" y="383"/>
                </a:lnTo>
                <a:lnTo>
                  <a:pt x="3673" y="383"/>
                </a:lnTo>
                <a:lnTo>
                  <a:pt x="3669" y="370"/>
                </a:lnTo>
                <a:lnTo>
                  <a:pt x="3669" y="370"/>
                </a:lnTo>
                <a:lnTo>
                  <a:pt x="3667" y="356"/>
                </a:lnTo>
                <a:lnTo>
                  <a:pt x="3667" y="356"/>
                </a:lnTo>
                <a:lnTo>
                  <a:pt x="3664" y="342"/>
                </a:lnTo>
                <a:lnTo>
                  <a:pt x="3664" y="342"/>
                </a:lnTo>
                <a:lnTo>
                  <a:pt x="3662" y="328"/>
                </a:lnTo>
                <a:lnTo>
                  <a:pt x="3662" y="328"/>
                </a:lnTo>
                <a:lnTo>
                  <a:pt x="3661" y="313"/>
                </a:lnTo>
                <a:lnTo>
                  <a:pt x="3661" y="313"/>
                </a:lnTo>
                <a:lnTo>
                  <a:pt x="3660" y="298"/>
                </a:lnTo>
                <a:lnTo>
                  <a:pt x="3660" y="298"/>
                </a:lnTo>
                <a:lnTo>
                  <a:pt x="3660" y="283"/>
                </a:lnTo>
                <a:lnTo>
                  <a:pt x="3660" y="282"/>
                </a:lnTo>
                <a:lnTo>
                  <a:pt x="3660" y="266"/>
                </a:lnTo>
                <a:lnTo>
                  <a:pt x="3660" y="266"/>
                </a:lnTo>
                <a:lnTo>
                  <a:pt x="3661" y="250"/>
                </a:lnTo>
                <a:lnTo>
                  <a:pt x="3661" y="250"/>
                </a:lnTo>
                <a:lnTo>
                  <a:pt x="3662" y="235"/>
                </a:lnTo>
                <a:lnTo>
                  <a:pt x="3662" y="235"/>
                </a:lnTo>
                <a:lnTo>
                  <a:pt x="3664" y="220"/>
                </a:lnTo>
                <a:lnTo>
                  <a:pt x="3664" y="220"/>
                </a:lnTo>
                <a:lnTo>
                  <a:pt x="3667" y="205"/>
                </a:lnTo>
                <a:lnTo>
                  <a:pt x="3667" y="205"/>
                </a:lnTo>
                <a:lnTo>
                  <a:pt x="3669" y="191"/>
                </a:lnTo>
                <a:lnTo>
                  <a:pt x="3669" y="191"/>
                </a:lnTo>
                <a:lnTo>
                  <a:pt x="3673" y="177"/>
                </a:lnTo>
                <a:lnTo>
                  <a:pt x="3673" y="177"/>
                </a:lnTo>
                <a:lnTo>
                  <a:pt x="3677" y="164"/>
                </a:lnTo>
                <a:lnTo>
                  <a:pt x="3677" y="164"/>
                </a:lnTo>
                <a:lnTo>
                  <a:pt x="3681" y="151"/>
                </a:lnTo>
                <a:lnTo>
                  <a:pt x="3682" y="151"/>
                </a:lnTo>
                <a:lnTo>
                  <a:pt x="3687" y="139"/>
                </a:lnTo>
                <a:lnTo>
                  <a:pt x="3687" y="138"/>
                </a:lnTo>
                <a:lnTo>
                  <a:pt x="3692" y="127"/>
                </a:lnTo>
                <a:lnTo>
                  <a:pt x="3693" y="126"/>
                </a:lnTo>
                <a:lnTo>
                  <a:pt x="3699" y="115"/>
                </a:lnTo>
                <a:lnTo>
                  <a:pt x="3699" y="115"/>
                </a:lnTo>
                <a:lnTo>
                  <a:pt x="3705" y="104"/>
                </a:lnTo>
                <a:lnTo>
                  <a:pt x="3706" y="104"/>
                </a:lnTo>
                <a:lnTo>
                  <a:pt x="3713" y="94"/>
                </a:lnTo>
                <a:lnTo>
                  <a:pt x="3713" y="94"/>
                </a:lnTo>
                <a:lnTo>
                  <a:pt x="3721" y="84"/>
                </a:lnTo>
                <a:lnTo>
                  <a:pt x="3721" y="83"/>
                </a:lnTo>
                <a:lnTo>
                  <a:pt x="3729" y="74"/>
                </a:lnTo>
                <a:lnTo>
                  <a:pt x="3729" y="74"/>
                </a:lnTo>
                <a:lnTo>
                  <a:pt x="3738" y="65"/>
                </a:lnTo>
                <a:lnTo>
                  <a:pt x="3738" y="65"/>
                </a:lnTo>
                <a:lnTo>
                  <a:pt x="3747" y="57"/>
                </a:lnTo>
                <a:lnTo>
                  <a:pt x="3747" y="57"/>
                </a:lnTo>
                <a:lnTo>
                  <a:pt x="3757" y="49"/>
                </a:lnTo>
                <a:lnTo>
                  <a:pt x="3757" y="49"/>
                </a:lnTo>
                <a:lnTo>
                  <a:pt x="3767" y="42"/>
                </a:lnTo>
                <a:lnTo>
                  <a:pt x="3767" y="42"/>
                </a:lnTo>
                <a:lnTo>
                  <a:pt x="3777" y="35"/>
                </a:lnTo>
                <a:lnTo>
                  <a:pt x="3777" y="35"/>
                </a:lnTo>
                <a:lnTo>
                  <a:pt x="3787" y="29"/>
                </a:lnTo>
                <a:lnTo>
                  <a:pt x="3788" y="29"/>
                </a:lnTo>
                <a:lnTo>
                  <a:pt x="3798" y="23"/>
                </a:lnTo>
                <a:lnTo>
                  <a:pt x="3799" y="23"/>
                </a:lnTo>
                <a:lnTo>
                  <a:pt x="3810" y="18"/>
                </a:lnTo>
                <a:lnTo>
                  <a:pt x="3810" y="18"/>
                </a:lnTo>
                <a:lnTo>
                  <a:pt x="3821" y="14"/>
                </a:lnTo>
                <a:lnTo>
                  <a:pt x="3822" y="14"/>
                </a:lnTo>
                <a:lnTo>
                  <a:pt x="3833" y="10"/>
                </a:lnTo>
                <a:lnTo>
                  <a:pt x="3834" y="10"/>
                </a:lnTo>
                <a:lnTo>
                  <a:pt x="3846" y="7"/>
                </a:lnTo>
                <a:lnTo>
                  <a:pt x="3846" y="7"/>
                </a:lnTo>
                <a:lnTo>
                  <a:pt x="3858" y="4"/>
                </a:lnTo>
                <a:lnTo>
                  <a:pt x="3858" y="4"/>
                </a:lnTo>
                <a:lnTo>
                  <a:pt x="3871" y="2"/>
                </a:lnTo>
                <a:lnTo>
                  <a:pt x="3871" y="2"/>
                </a:lnTo>
                <a:lnTo>
                  <a:pt x="3884" y="1"/>
                </a:lnTo>
                <a:lnTo>
                  <a:pt x="3885" y="1"/>
                </a:lnTo>
                <a:lnTo>
                  <a:pt x="3898" y="0"/>
                </a:lnTo>
                <a:lnTo>
                  <a:pt x="3898" y="0"/>
                </a:lnTo>
                <a:lnTo>
                  <a:pt x="3912" y="0"/>
                </a:lnTo>
                <a:lnTo>
                  <a:pt x="3912" y="0"/>
                </a:lnTo>
                <a:lnTo>
                  <a:pt x="3924" y="0"/>
                </a:lnTo>
                <a:lnTo>
                  <a:pt x="3924" y="0"/>
                </a:lnTo>
                <a:lnTo>
                  <a:pt x="3936" y="1"/>
                </a:lnTo>
                <a:lnTo>
                  <a:pt x="3936" y="1"/>
                </a:lnTo>
                <a:lnTo>
                  <a:pt x="3947" y="2"/>
                </a:lnTo>
                <a:lnTo>
                  <a:pt x="3948" y="2"/>
                </a:lnTo>
                <a:lnTo>
                  <a:pt x="3959" y="3"/>
                </a:lnTo>
                <a:lnTo>
                  <a:pt x="3959" y="3"/>
                </a:lnTo>
                <a:lnTo>
                  <a:pt x="3970" y="5"/>
                </a:lnTo>
                <a:lnTo>
                  <a:pt x="3970" y="5"/>
                </a:lnTo>
                <a:lnTo>
                  <a:pt x="3981" y="8"/>
                </a:lnTo>
                <a:lnTo>
                  <a:pt x="3981" y="8"/>
                </a:lnTo>
                <a:lnTo>
                  <a:pt x="3991" y="11"/>
                </a:lnTo>
                <a:lnTo>
                  <a:pt x="3992" y="11"/>
                </a:lnTo>
                <a:lnTo>
                  <a:pt x="4002" y="14"/>
                </a:lnTo>
                <a:lnTo>
                  <a:pt x="4002" y="14"/>
                </a:lnTo>
                <a:lnTo>
                  <a:pt x="4011" y="18"/>
                </a:lnTo>
                <a:lnTo>
                  <a:pt x="4012" y="18"/>
                </a:lnTo>
                <a:lnTo>
                  <a:pt x="4021" y="22"/>
                </a:lnTo>
                <a:lnTo>
                  <a:pt x="4021" y="22"/>
                </a:lnTo>
                <a:lnTo>
                  <a:pt x="4030" y="27"/>
                </a:lnTo>
                <a:lnTo>
                  <a:pt x="4031" y="27"/>
                </a:lnTo>
                <a:lnTo>
                  <a:pt x="4040" y="32"/>
                </a:lnTo>
                <a:lnTo>
                  <a:pt x="4040" y="33"/>
                </a:lnTo>
                <a:lnTo>
                  <a:pt x="4048" y="38"/>
                </a:lnTo>
                <a:lnTo>
                  <a:pt x="4049" y="38"/>
                </a:lnTo>
                <a:lnTo>
                  <a:pt x="4057" y="44"/>
                </a:lnTo>
                <a:lnTo>
                  <a:pt x="4057" y="45"/>
                </a:lnTo>
                <a:lnTo>
                  <a:pt x="4065" y="52"/>
                </a:lnTo>
                <a:lnTo>
                  <a:pt x="4065" y="52"/>
                </a:lnTo>
                <a:lnTo>
                  <a:pt x="4072" y="59"/>
                </a:lnTo>
                <a:lnTo>
                  <a:pt x="4073" y="59"/>
                </a:lnTo>
                <a:lnTo>
                  <a:pt x="4081" y="68"/>
                </a:lnTo>
                <a:lnTo>
                  <a:pt x="4082" y="68"/>
                </a:lnTo>
                <a:lnTo>
                  <a:pt x="4090" y="78"/>
                </a:lnTo>
                <a:lnTo>
                  <a:pt x="4090" y="78"/>
                </a:lnTo>
                <a:lnTo>
                  <a:pt x="4098" y="89"/>
                </a:lnTo>
                <a:lnTo>
                  <a:pt x="4098" y="89"/>
                </a:lnTo>
                <a:lnTo>
                  <a:pt x="4105" y="101"/>
                </a:lnTo>
                <a:lnTo>
                  <a:pt x="4105" y="101"/>
                </a:lnTo>
                <a:lnTo>
                  <a:pt x="4112" y="114"/>
                </a:lnTo>
                <a:lnTo>
                  <a:pt x="4112" y="114"/>
                </a:lnTo>
                <a:lnTo>
                  <a:pt x="4118" y="127"/>
                </a:lnTo>
                <a:lnTo>
                  <a:pt x="4118" y="128"/>
                </a:lnTo>
                <a:lnTo>
                  <a:pt x="4123" y="142"/>
                </a:lnTo>
                <a:lnTo>
                  <a:pt x="4123" y="142"/>
                </a:lnTo>
                <a:lnTo>
                  <a:pt x="4128" y="158"/>
                </a:lnTo>
                <a:lnTo>
                  <a:pt x="4128" y="159"/>
                </a:lnTo>
                <a:lnTo>
                  <a:pt x="4128" y="161"/>
                </a:lnTo>
                <a:lnTo>
                  <a:pt x="4127" y="163"/>
                </a:lnTo>
                <a:lnTo>
                  <a:pt x="4126" y="164"/>
                </a:lnTo>
                <a:lnTo>
                  <a:pt x="4124" y="165"/>
                </a:lnTo>
                <a:lnTo>
                  <a:pt x="4019" y="190"/>
                </a:lnTo>
                <a:lnTo>
                  <a:pt x="4017" y="190"/>
                </a:lnTo>
                <a:lnTo>
                  <a:pt x="4016" y="190"/>
                </a:lnTo>
                <a:lnTo>
                  <a:pt x="4014" y="189"/>
                </a:lnTo>
                <a:lnTo>
                  <a:pt x="4013" y="188"/>
                </a:lnTo>
                <a:lnTo>
                  <a:pt x="4012" y="186"/>
                </a:lnTo>
                <a:lnTo>
                  <a:pt x="4010" y="176"/>
                </a:lnTo>
                <a:lnTo>
                  <a:pt x="4010" y="176"/>
                </a:lnTo>
                <a:lnTo>
                  <a:pt x="4006" y="167"/>
                </a:lnTo>
                <a:lnTo>
                  <a:pt x="4007" y="167"/>
                </a:lnTo>
                <a:lnTo>
                  <a:pt x="4003" y="159"/>
                </a:lnTo>
                <a:lnTo>
                  <a:pt x="4003" y="159"/>
                </a:lnTo>
                <a:lnTo>
                  <a:pt x="3998" y="151"/>
                </a:lnTo>
                <a:lnTo>
                  <a:pt x="3999" y="151"/>
                </a:lnTo>
                <a:lnTo>
                  <a:pt x="3993" y="143"/>
                </a:lnTo>
                <a:lnTo>
                  <a:pt x="3994" y="144"/>
                </a:lnTo>
                <a:lnTo>
                  <a:pt x="3988" y="137"/>
                </a:lnTo>
                <a:lnTo>
                  <a:pt x="3988" y="137"/>
                </a:lnTo>
                <a:lnTo>
                  <a:pt x="3982" y="130"/>
                </a:lnTo>
                <a:lnTo>
                  <a:pt x="3982" y="131"/>
                </a:lnTo>
                <a:lnTo>
                  <a:pt x="3975" y="125"/>
                </a:lnTo>
                <a:lnTo>
                  <a:pt x="3975" y="125"/>
                </a:lnTo>
                <a:lnTo>
                  <a:pt x="3968" y="120"/>
                </a:lnTo>
                <a:lnTo>
                  <a:pt x="3968" y="120"/>
                </a:lnTo>
                <a:lnTo>
                  <a:pt x="3960" y="115"/>
                </a:lnTo>
                <a:lnTo>
                  <a:pt x="3961" y="115"/>
                </a:lnTo>
                <a:lnTo>
                  <a:pt x="3952" y="111"/>
                </a:lnTo>
                <a:lnTo>
                  <a:pt x="3953" y="112"/>
                </a:lnTo>
                <a:lnTo>
                  <a:pt x="3944" y="108"/>
                </a:lnTo>
                <a:lnTo>
                  <a:pt x="3944" y="108"/>
                </a:lnTo>
                <a:lnTo>
                  <a:pt x="3935" y="106"/>
                </a:lnTo>
                <a:lnTo>
                  <a:pt x="3936" y="106"/>
                </a:lnTo>
                <a:lnTo>
                  <a:pt x="3926" y="104"/>
                </a:lnTo>
                <a:lnTo>
                  <a:pt x="3926" y="104"/>
                </a:lnTo>
                <a:lnTo>
                  <a:pt x="3916" y="103"/>
                </a:lnTo>
                <a:lnTo>
                  <a:pt x="3917" y="103"/>
                </a:lnTo>
                <a:lnTo>
                  <a:pt x="3906" y="103"/>
                </a:lnTo>
                <a:lnTo>
                  <a:pt x="3907" y="103"/>
                </a:lnTo>
                <a:lnTo>
                  <a:pt x="3900" y="103"/>
                </a:lnTo>
                <a:lnTo>
                  <a:pt x="3900" y="103"/>
                </a:lnTo>
                <a:lnTo>
                  <a:pt x="3893" y="103"/>
                </a:lnTo>
                <a:lnTo>
                  <a:pt x="3893" y="103"/>
                </a:lnTo>
                <a:lnTo>
                  <a:pt x="3886" y="104"/>
                </a:lnTo>
                <a:lnTo>
                  <a:pt x="3887" y="104"/>
                </a:lnTo>
                <a:lnTo>
                  <a:pt x="3880" y="105"/>
                </a:lnTo>
                <a:lnTo>
                  <a:pt x="3880" y="105"/>
                </a:lnTo>
                <a:lnTo>
                  <a:pt x="3873" y="107"/>
                </a:lnTo>
                <a:lnTo>
                  <a:pt x="3874" y="107"/>
                </a:lnTo>
                <a:lnTo>
                  <a:pt x="3867" y="109"/>
                </a:lnTo>
                <a:lnTo>
                  <a:pt x="3868" y="108"/>
                </a:lnTo>
                <a:lnTo>
                  <a:pt x="3856" y="113"/>
                </a:lnTo>
                <a:lnTo>
                  <a:pt x="3856" y="113"/>
                </a:lnTo>
                <a:lnTo>
                  <a:pt x="3845" y="119"/>
                </a:lnTo>
                <a:lnTo>
                  <a:pt x="3845" y="118"/>
                </a:lnTo>
                <a:lnTo>
                  <a:pt x="3835" y="125"/>
                </a:lnTo>
                <a:lnTo>
                  <a:pt x="3835" y="125"/>
                </a:lnTo>
                <a:lnTo>
                  <a:pt x="3825" y="134"/>
                </a:lnTo>
                <a:lnTo>
                  <a:pt x="3825" y="133"/>
                </a:lnTo>
                <a:lnTo>
                  <a:pt x="3816" y="143"/>
                </a:lnTo>
                <a:lnTo>
                  <a:pt x="3816" y="143"/>
                </a:lnTo>
                <a:lnTo>
                  <a:pt x="3812" y="148"/>
                </a:lnTo>
                <a:lnTo>
                  <a:pt x="3812" y="148"/>
                </a:lnTo>
                <a:lnTo>
                  <a:pt x="3808" y="154"/>
                </a:lnTo>
                <a:lnTo>
                  <a:pt x="3808" y="153"/>
                </a:lnTo>
                <a:lnTo>
                  <a:pt x="3804" y="160"/>
                </a:lnTo>
                <a:lnTo>
                  <a:pt x="3804" y="159"/>
                </a:lnTo>
                <a:lnTo>
                  <a:pt x="3801" y="166"/>
                </a:lnTo>
                <a:lnTo>
                  <a:pt x="3801" y="166"/>
                </a:lnTo>
                <a:lnTo>
                  <a:pt x="3798" y="173"/>
                </a:lnTo>
                <a:lnTo>
                  <a:pt x="3798" y="173"/>
                </a:lnTo>
                <a:lnTo>
                  <a:pt x="3795" y="180"/>
                </a:lnTo>
                <a:lnTo>
                  <a:pt x="3795" y="180"/>
                </a:lnTo>
                <a:lnTo>
                  <a:pt x="3792" y="188"/>
                </a:lnTo>
                <a:lnTo>
                  <a:pt x="3792" y="187"/>
                </a:lnTo>
                <a:lnTo>
                  <a:pt x="3790" y="196"/>
                </a:lnTo>
                <a:lnTo>
                  <a:pt x="3790" y="195"/>
                </a:lnTo>
                <a:lnTo>
                  <a:pt x="3788" y="204"/>
                </a:lnTo>
                <a:lnTo>
                  <a:pt x="3788" y="204"/>
                </a:lnTo>
                <a:lnTo>
                  <a:pt x="3786" y="213"/>
                </a:lnTo>
                <a:lnTo>
                  <a:pt x="3786" y="213"/>
                </a:lnTo>
                <a:lnTo>
                  <a:pt x="3784" y="222"/>
                </a:lnTo>
                <a:lnTo>
                  <a:pt x="3784" y="222"/>
                </a:lnTo>
                <a:lnTo>
                  <a:pt x="3783" y="232"/>
                </a:lnTo>
                <a:lnTo>
                  <a:pt x="3783" y="232"/>
                </a:lnTo>
                <a:lnTo>
                  <a:pt x="3782" y="242"/>
                </a:lnTo>
                <a:lnTo>
                  <a:pt x="3782" y="242"/>
                </a:lnTo>
                <a:lnTo>
                  <a:pt x="3781" y="253"/>
                </a:lnTo>
                <a:lnTo>
                  <a:pt x="3781" y="253"/>
                </a:lnTo>
                <a:lnTo>
                  <a:pt x="3781" y="264"/>
                </a:lnTo>
                <a:lnTo>
                  <a:pt x="3781" y="264"/>
                </a:lnTo>
                <a:lnTo>
                  <a:pt x="3781" y="275"/>
                </a:lnTo>
                <a:lnTo>
                  <a:pt x="3781" y="275"/>
                </a:lnTo>
                <a:lnTo>
                  <a:pt x="3781" y="299"/>
                </a:lnTo>
                <a:lnTo>
                  <a:pt x="3781" y="299"/>
                </a:lnTo>
                <a:lnTo>
                  <a:pt x="3782" y="310"/>
                </a:lnTo>
                <a:lnTo>
                  <a:pt x="3782" y="310"/>
                </a:lnTo>
                <a:lnTo>
                  <a:pt x="3783" y="321"/>
                </a:lnTo>
                <a:lnTo>
                  <a:pt x="3783" y="321"/>
                </a:lnTo>
                <a:lnTo>
                  <a:pt x="3784" y="332"/>
                </a:lnTo>
                <a:lnTo>
                  <a:pt x="3784" y="331"/>
                </a:lnTo>
                <a:lnTo>
                  <a:pt x="3786" y="341"/>
                </a:lnTo>
                <a:lnTo>
                  <a:pt x="3786" y="341"/>
                </a:lnTo>
                <a:lnTo>
                  <a:pt x="3788" y="351"/>
                </a:lnTo>
                <a:lnTo>
                  <a:pt x="3788" y="351"/>
                </a:lnTo>
                <a:lnTo>
                  <a:pt x="3790" y="360"/>
                </a:lnTo>
                <a:lnTo>
                  <a:pt x="3790" y="360"/>
                </a:lnTo>
                <a:lnTo>
                  <a:pt x="3792" y="368"/>
                </a:lnTo>
                <a:lnTo>
                  <a:pt x="3792" y="368"/>
                </a:lnTo>
                <a:lnTo>
                  <a:pt x="3795" y="376"/>
                </a:lnTo>
                <a:lnTo>
                  <a:pt x="3795" y="376"/>
                </a:lnTo>
                <a:lnTo>
                  <a:pt x="3798" y="384"/>
                </a:lnTo>
                <a:lnTo>
                  <a:pt x="3798" y="383"/>
                </a:lnTo>
                <a:lnTo>
                  <a:pt x="3801" y="391"/>
                </a:lnTo>
                <a:lnTo>
                  <a:pt x="3801" y="391"/>
                </a:lnTo>
                <a:lnTo>
                  <a:pt x="3804" y="397"/>
                </a:lnTo>
                <a:lnTo>
                  <a:pt x="3804" y="397"/>
                </a:lnTo>
                <a:lnTo>
                  <a:pt x="3808" y="404"/>
                </a:lnTo>
                <a:lnTo>
                  <a:pt x="3807" y="403"/>
                </a:lnTo>
                <a:lnTo>
                  <a:pt x="3811" y="409"/>
                </a:lnTo>
                <a:lnTo>
                  <a:pt x="3811" y="409"/>
                </a:lnTo>
                <a:lnTo>
                  <a:pt x="3816" y="414"/>
                </a:lnTo>
                <a:lnTo>
                  <a:pt x="3815" y="414"/>
                </a:lnTo>
                <a:lnTo>
                  <a:pt x="3825" y="424"/>
                </a:lnTo>
                <a:lnTo>
                  <a:pt x="3824" y="423"/>
                </a:lnTo>
                <a:lnTo>
                  <a:pt x="3834" y="432"/>
                </a:lnTo>
                <a:lnTo>
                  <a:pt x="3834" y="432"/>
                </a:lnTo>
                <a:lnTo>
                  <a:pt x="3844" y="439"/>
                </a:lnTo>
                <a:lnTo>
                  <a:pt x="3844" y="439"/>
                </a:lnTo>
                <a:lnTo>
                  <a:pt x="3855" y="445"/>
                </a:lnTo>
                <a:lnTo>
                  <a:pt x="3854" y="444"/>
                </a:lnTo>
                <a:lnTo>
                  <a:pt x="3866" y="449"/>
                </a:lnTo>
                <a:lnTo>
                  <a:pt x="3866" y="449"/>
                </a:lnTo>
                <a:lnTo>
                  <a:pt x="3872" y="451"/>
                </a:lnTo>
                <a:lnTo>
                  <a:pt x="3872" y="450"/>
                </a:lnTo>
                <a:lnTo>
                  <a:pt x="3878" y="452"/>
                </a:lnTo>
                <a:lnTo>
                  <a:pt x="3878" y="452"/>
                </a:lnTo>
                <a:lnTo>
                  <a:pt x="3885" y="453"/>
                </a:lnTo>
                <a:lnTo>
                  <a:pt x="3884" y="453"/>
                </a:lnTo>
                <a:lnTo>
                  <a:pt x="3891" y="454"/>
                </a:lnTo>
                <a:lnTo>
                  <a:pt x="3891" y="454"/>
                </a:lnTo>
                <a:lnTo>
                  <a:pt x="3898" y="455"/>
                </a:lnTo>
                <a:lnTo>
                  <a:pt x="3897" y="455"/>
                </a:lnTo>
                <a:lnTo>
                  <a:pt x="3904" y="455"/>
                </a:lnTo>
                <a:lnTo>
                  <a:pt x="3904" y="455"/>
                </a:lnTo>
                <a:lnTo>
                  <a:pt x="3914" y="454"/>
                </a:lnTo>
                <a:lnTo>
                  <a:pt x="3914" y="454"/>
                </a:lnTo>
                <a:lnTo>
                  <a:pt x="3924" y="453"/>
                </a:lnTo>
                <a:lnTo>
                  <a:pt x="3924" y="453"/>
                </a:lnTo>
                <a:lnTo>
                  <a:pt x="3933" y="451"/>
                </a:lnTo>
                <a:lnTo>
                  <a:pt x="3933" y="451"/>
                </a:lnTo>
                <a:lnTo>
                  <a:pt x="3942" y="448"/>
                </a:lnTo>
                <a:lnTo>
                  <a:pt x="3942" y="448"/>
                </a:lnTo>
                <a:lnTo>
                  <a:pt x="3950" y="445"/>
                </a:lnTo>
                <a:lnTo>
                  <a:pt x="3950" y="445"/>
                </a:lnTo>
                <a:lnTo>
                  <a:pt x="3959" y="440"/>
                </a:lnTo>
                <a:lnTo>
                  <a:pt x="3958" y="441"/>
                </a:lnTo>
                <a:lnTo>
                  <a:pt x="3966" y="435"/>
                </a:lnTo>
                <a:lnTo>
                  <a:pt x="3966" y="435"/>
                </a:lnTo>
                <a:lnTo>
                  <a:pt x="3974" y="429"/>
                </a:lnTo>
                <a:lnTo>
                  <a:pt x="3973" y="429"/>
                </a:lnTo>
                <a:lnTo>
                  <a:pt x="3980" y="422"/>
                </a:lnTo>
                <a:lnTo>
                  <a:pt x="3980" y="423"/>
                </a:lnTo>
                <a:lnTo>
                  <a:pt x="3987" y="414"/>
                </a:lnTo>
                <a:lnTo>
                  <a:pt x="3986" y="415"/>
                </a:lnTo>
                <a:lnTo>
                  <a:pt x="3993" y="406"/>
                </a:lnTo>
                <a:lnTo>
                  <a:pt x="3992" y="406"/>
                </a:lnTo>
                <a:lnTo>
                  <a:pt x="3998" y="396"/>
                </a:lnTo>
                <a:lnTo>
                  <a:pt x="3998" y="397"/>
                </a:lnTo>
                <a:lnTo>
                  <a:pt x="4003" y="386"/>
                </a:lnTo>
                <a:lnTo>
                  <a:pt x="4003" y="386"/>
                </a:lnTo>
                <a:lnTo>
                  <a:pt x="4008" y="374"/>
                </a:lnTo>
                <a:lnTo>
                  <a:pt x="4008" y="374"/>
                </a:lnTo>
                <a:lnTo>
                  <a:pt x="4012" y="361"/>
                </a:lnTo>
                <a:lnTo>
                  <a:pt x="4012" y="361"/>
                </a:lnTo>
                <a:lnTo>
                  <a:pt x="4015" y="347"/>
                </a:lnTo>
                <a:lnTo>
                  <a:pt x="4016" y="346"/>
                </a:lnTo>
                <a:lnTo>
                  <a:pt x="4017" y="344"/>
                </a:lnTo>
                <a:lnTo>
                  <a:pt x="4019" y="344"/>
                </a:lnTo>
                <a:lnTo>
                  <a:pt x="4021" y="343"/>
                </a:lnTo>
                <a:lnTo>
                  <a:pt x="4022" y="344"/>
                </a:lnTo>
                <a:lnTo>
                  <a:pt x="4126" y="374"/>
                </a:lnTo>
                <a:close/>
                <a:moveTo>
                  <a:pt x="4019" y="353"/>
                </a:moveTo>
                <a:lnTo>
                  <a:pt x="4026" y="349"/>
                </a:lnTo>
                <a:lnTo>
                  <a:pt x="4023" y="363"/>
                </a:lnTo>
                <a:lnTo>
                  <a:pt x="4023" y="364"/>
                </a:lnTo>
                <a:lnTo>
                  <a:pt x="4018" y="377"/>
                </a:lnTo>
                <a:lnTo>
                  <a:pt x="4018" y="377"/>
                </a:lnTo>
                <a:lnTo>
                  <a:pt x="4014" y="389"/>
                </a:lnTo>
                <a:lnTo>
                  <a:pt x="4014" y="389"/>
                </a:lnTo>
                <a:lnTo>
                  <a:pt x="4008" y="400"/>
                </a:lnTo>
                <a:lnTo>
                  <a:pt x="4008" y="401"/>
                </a:lnTo>
                <a:lnTo>
                  <a:pt x="4002" y="411"/>
                </a:lnTo>
                <a:lnTo>
                  <a:pt x="4002" y="411"/>
                </a:lnTo>
                <a:lnTo>
                  <a:pt x="3996" y="420"/>
                </a:lnTo>
                <a:lnTo>
                  <a:pt x="3996" y="421"/>
                </a:lnTo>
                <a:lnTo>
                  <a:pt x="3989" y="429"/>
                </a:lnTo>
                <a:lnTo>
                  <a:pt x="3988" y="429"/>
                </a:lnTo>
                <a:lnTo>
                  <a:pt x="3981" y="437"/>
                </a:lnTo>
                <a:lnTo>
                  <a:pt x="3980" y="437"/>
                </a:lnTo>
                <a:lnTo>
                  <a:pt x="3973" y="443"/>
                </a:lnTo>
                <a:lnTo>
                  <a:pt x="3972" y="444"/>
                </a:lnTo>
                <a:lnTo>
                  <a:pt x="3964" y="449"/>
                </a:lnTo>
                <a:lnTo>
                  <a:pt x="3964" y="449"/>
                </a:lnTo>
                <a:lnTo>
                  <a:pt x="3955" y="454"/>
                </a:lnTo>
                <a:lnTo>
                  <a:pt x="3955" y="454"/>
                </a:lnTo>
                <a:lnTo>
                  <a:pt x="3946" y="458"/>
                </a:lnTo>
                <a:lnTo>
                  <a:pt x="3945" y="458"/>
                </a:lnTo>
                <a:lnTo>
                  <a:pt x="3936" y="461"/>
                </a:lnTo>
                <a:lnTo>
                  <a:pt x="3936" y="461"/>
                </a:lnTo>
                <a:lnTo>
                  <a:pt x="3926" y="463"/>
                </a:lnTo>
                <a:lnTo>
                  <a:pt x="3926" y="464"/>
                </a:lnTo>
                <a:lnTo>
                  <a:pt x="3915" y="465"/>
                </a:lnTo>
                <a:lnTo>
                  <a:pt x="3915" y="465"/>
                </a:lnTo>
                <a:lnTo>
                  <a:pt x="3905" y="465"/>
                </a:lnTo>
                <a:lnTo>
                  <a:pt x="3904" y="465"/>
                </a:lnTo>
                <a:lnTo>
                  <a:pt x="3897" y="465"/>
                </a:lnTo>
                <a:lnTo>
                  <a:pt x="3897" y="465"/>
                </a:lnTo>
                <a:lnTo>
                  <a:pt x="3890" y="465"/>
                </a:lnTo>
                <a:lnTo>
                  <a:pt x="3890" y="465"/>
                </a:lnTo>
                <a:lnTo>
                  <a:pt x="3883" y="464"/>
                </a:lnTo>
                <a:lnTo>
                  <a:pt x="3883" y="464"/>
                </a:lnTo>
                <a:lnTo>
                  <a:pt x="3876" y="462"/>
                </a:lnTo>
                <a:lnTo>
                  <a:pt x="3876" y="462"/>
                </a:lnTo>
                <a:lnTo>
                  <a:pt x="3869" y="461"/>
                </a:lnTo>
                <a:lnTo>
                  <a:pt x="3869" y="461"/>
                </a:lnTo>
                <a:lnTo>
                  <a:pt x="3863" y="459"/>
                </a:lnTo>
                <a:lnTo>
                  <a:pt x="3862" y="459"/>
                </a:lnTo>
                <a:lnTo>
                  <a:pt x="3850" y="454"/>
                </a:lnTo>
                <a:lnTo>
                  <a:pt x="3850" y="454"/>
                </a:lnTo>
                <a:lnTo>
                  <a:pt x="3838" y="448"/>
                </a:lnTo>
                <a:lnTo>
                  <a:pt x="3838" y="448"/>
                </a:lnTo>
                <a:lnTo>
                  <a:pt x="3827" y="440"/>
                </a:lnTo>
                <a:lnTo>
                  <a:pt x="3827" y="440"/>
                </a:lnTo>
                <a:lnTo>
                  <a:pt x="3817" y="431"/>
                </a:lnTo>
                <a:lnTo>
                  <a:pt x="3816" y="431"/>
                </a:lnTo>
                <a:lnTo>
                  <a:pt x="3807" y="421"/>
                </a:lnTo>
                <a:lnTo>
                  <a:pt x="3807" y="420"/>
                </a:lnTo>
                <a:lnTo>
                  <a:pt x="3802" y="415"/>
                </a:lnTo>
                <a:lnTo>
                  <a:pt x="3802" y="415"/>
                </a:lnTo>
                <a:lnTo>
                  <a:pt x="3798" y="409"/>
                </a:lnTo>
                <a:lnTo>
                  <a:pt x="3798" y="408"/>
                </a:lnTo>
                <a:lnTo>
                  <a:pt x="3794" y="402"/>
                </a:lnTo>
                <a:lnTo>
                  <a:pt x="3794" y="402"/>
                </a:lnTo>
                <a:lnTo>
                  <a:pt x="3791" y="395"/>
                </a:lnTo>
                <a:lnTo>
                  <a:pt x="3790" y="394"/>
                </a:lnTo>
                <a:lnTo>
                  <a:pt x="3787" y="387"/>
                </a:lnTo>
                <a:lnTo>
                  <a:pt x="3787" y="387"/>
                </a:lnTo>
                <a:lnTo>
                  <a:pt x="3784" y="379"/>
                </a:lnTo>
                <a:lnTo>
                  <a:pt x="3784" y="379"/>
                </a:lnTo>
                <a:lnTo>
                  <a:pt x="3781" y="370"/>
                </a:lnTo>
                <a:lnTo>
                  <a:pt x="3781" y="370"/>
                </a:lnTo>
                <a:lnTo>
                  <a:pt x="3779" y="361"/>
                </a:lnTo>
                <a:lnTo>
                  <a:pt x="3779" y="361"/>
                </a:lnTo>
                <a:lnTo>
                  <a:pt x="3777" y="352"/>
                </a:lnTo>
                <a:lnTo>
                  <a:pt x="3777" y="352"/>
                </a:lnTo>
                <a:lnTo>
                  <a:pt x="3775" y="342"/>
                </a:lnTo>
                <a:lnTo>
                  <a:pt x="3775" y="342"/>
                </a:lnTo>
                <a:lnTo>
                  <a:pt x="3773" y="332"/>
                </a:lnTo>
                <a:lnTo>
                  <a:pt x="3773" y="332"/>
                </a:lnTo>
                <a:lnTo>
                  <a:pt x="3772" y="321"/>
                </a:lnTo>
                <a:lnTo>
                  <a:pt x="3772" y="321"/>
                </a:lnTo>
                <a:lnTo>
                  <a:pt x="3771" y="310"/>
                </a:lnTo>
                <a:lnTo>
                  <a:pt x="3771" y="310"/>
                </a:lnTo>
                <a:lnTo>
                  <a:pt x="3770" y="299"/>
                </a:lnTo>
                <a:lnTo>
                  <a:pt x="3770" y="299"/>
                </a:lnTo>
                <a:lnTo>
                  <a:pt x="3770" y="275"/>
                </a:lnTo>
                <a:lnTo>
                  <a:pt x="3770" y="274"/>
                </a:lnTo>
                <a:lnTo>
                  <a:pt x="3770" y="263"/>
                </a:lnTo>
                <a:lnTo>
                  <a:pt x="3770" y="263"/>
                </a:lnTo>
                <a:lnTo>
                  <a:pt x="3770" y="252"/>
                </a:lnTo>
                <a:lnTo>
                  <a:pt x="3770" y="252"/>
                </a:lnTo>
                <a:lnTo>
                  <a:pt x="3771" y="241"/>
                </a:lnTo>
                <a:lnTo>
                  <a:pt x="3771" y="241"/>
                </a:lnTo>
                <a:lnTo>
                  <a:pt x="3772" y="230"/>
                </a:lnTo>
                <a:lnTo>
                  <a:pt x="3772" y="230"/>
                </a:lnTo>
                <a:lnTo>
                  <a:pt x="3774" y="220"/>
                </a:lnTo>
                <a:lnTo>
                  <a:pt x="3774" y="220"/>
                </a:lnTo>
                <a:lnTo>
                  <a:pt x="3775" y="210"/>
                </a:lnTo>
                <a:lnTo>
                  <a:pt x="3775" y="210"/>
                </a:lnTo>
                <a:lnTo>
                  <a:pt x="3777" y="201"/>
                </a:lnTo>
                <a:lnTo>
                  <a:pt x="3777" y="201"/>
                </a:lnTo>
                <a:lnTo>
                  <a:pt x="3779" y="192"/>
                </a:lnTo>
                <a:lnTo>
                  <a:pt x="3779" y="192"/>
                </a:lnTo>
                <a:lnTo>
                  <a:pt x="3781" y="184"/>
                </a:lnTo>
                <a:lnTo>
                  <a:pt x="3782" y="183"/>
                </a:lnTo>
                <a:lnTo>
                  <a:pt x="3784" y="176"/>
                </a:lnTo>
                <a:lnTo>
                  <a:pt x="3784" y="175"/>
                </a:lnTo>
                <a:lnTo>
                  <a:pt x="3787" y="168"/>
                </a:lnTo>
                <a:lnTo>
                  <a:pt x="3788" y="167"/>
                </a:lnTo>
                <a:lnTo>
                  <a:pt x="3791" y="160"/>
                </a:lnTo>
                <a:lnTo>
                  <a:pt x="3791" y="160"/>
                </a:lnTo>
                <a:lnTo>
                  <a:pt x="3795" y="153"/>
                </a:lnTo>
                <a:lnTo>
                  <a:pt x="3795" y="153"/>
                </a:lnTo>
                <a:lnTo>
                  <a:pt x="3799" y="147"/>
                </a:lnTo>
                <a:lnTo>
                  <a:pt x="3799" y="146"/>
                </a:lnTo>
                <a:lnTo>
                  <a:pt x="3803" y="141"/>
                </a:lnTo>
                <a:lnTo>
                  <a:pt x="3803" y="140"/>
                </a:lnTo>
                <a:lnTo>
                  <a:pt x="3808" y="135"/>
                </a:lnTo>
                <a:lnTo>
                  <a:pt x="3808" y="135"/>
                </a:lnTo>
                <a:lnTo>
                  <a:pt x="3817" y="125"/>
                </a:lnTo>
                <a:lnTo>
                  <a:pt x="3818" y="124"/>
                </a:lnTo>
                <a:lnTo>
                  <a:pt x="3828" y="116"/>
                </a:lnTo>
                <a:lnTo>
                  <a:pt x="3829" y="115"/>
                </a:lnTo>
                <a:lnTo>
                  <a:pt x="3839" y="108"/>
                </a:lnTo>
                <a:lnTo>
                  <a:pt x="3840" y="108"/>
                </a:lnTo>
                <a:lnTo>
                  <a:pt x="3852" y="102"/>
                </a:lnTo>
                <a:lnTo>
                  <a:pt x="3852" y="102"/>
                </a:lnTo>
                <a:lnTo>
                  <a:pt x="3864" y="97"/>
                </a:lnTo>
                <a:lnTo>
                  <a:pt x="3865" y="97"/>
                </a:lnTo>
                <a:lnTo>
                  <a:pt x="3871" y="95"/>
                </a:lnTo>
                <a:lnTo>
                  <a:pt x="3871" y="95"/>
                </a:lnTo>
                <a:lnTo>
                  <a:pt x="3878" y="93"/>
                </a:lnTo>
                <a:lnTo>
                  <a:pt x="3878" y="93"/>
                </a:lnTo>
                <a:lnTo>
                  <a:pt x="3885" y="92"/>
                </a:lnTo>
                <a:lnTo>
                  <a:pt x="3885" y="92"/>
                </a:lnTo>
                <a:lnTo>
                  <a:pt x="3892" y="91"/>
                </a:lnTo>
                <a:lnTo>
                  <a:pt x="3893" y="91"/>
                </a:lnTo>
                <a:lnTo>
                  <a:pt x="3900" y="91"/>
                </a:lnTo>
                <a:lnTo>
                  <a:pt x="3900" y="91"/>
                </a:lnTo>
                <a:lnTo>
                  <a:pt x="3907" y="91"/>
                </a:lnTo>
                <a:lnTo>
                  <a:pt x="3907" y="91"/>
                </a:lnTo>
                <a:lnTo>
                  <a:pt x="3918" y="91"/>
                </a:lnTo>
                <a:lnTo>
                  <a:pt x="3918" y="91"/>
                </a:lnTo>
                <a:lnTo>
                  <a:pt x="3928" y="92"/>
                </a:lnTo>
                <a:lnTo>
                  <a:pt x="3929" y="92"/>
                </a:lnTo>
                <a:lnTo>
                  <a:pt x="3938" y="94"/>
                </a:lnTo>
                <a:lnTo>
                  <a:pt x="3939" y="94"/>
                </a:lnTo>
                <a:lnTo>
                  <a:pt x="3948" y="97"/>
                </a:lnTo>
                <a:lnTo>
                  <a:pt x="3948" y="97"/>
                </a:lnTo>
                <a:lnTo>
                  <a:pt x="3957" y="100"/>
                </a:lnTo>
                <a:lnTo>
                  <a:pt x="3958" y="100"/>
                </a:lnTo>
                <a:lnTo>
                  <a:pt x="3965" y="105"/>
                </a:lnTo>
                <a:lnTo>
                  <a:pt x="3966" y="105"/>
                </a:lnTo>
                <a:lnTo>
                  <a:pt x="3974" y="110"/>
                </a:lnTo>
                <a:lnTo>
                  <a:pt x="3974" y="110"/>
                </a:lnTo>
                <a:lnTo>
                  <a:pt x="3982" y="116"/>
                </a:lnTo>
                <a:lnTo>
                  <a:pt x="3982" y="116"/>
                </a:lnTo>
                <a:lnTo>
                  <a:pt x="3989" y="122"/>
                </a:lnTo>
                <a:lnTo>
                  <a:pt x="3990" y="123"/>
                </a:lnTo>
                <a:lnTo>
                  <a:pt x="3996" y="129"/>
                </a:lnTo>
                <a:lnTo>
                  <a:pt x="3997" y="130"/>
                </a:lnTo>
                <a:lnTo>
                  <a:pt x="4003" y="137"/>
                </a:lnTo>
                <a:lnTo>
                  <a:pt x="4003" y="137"/>
                </a:lnTo>
                <a:lnTo>
                  <a:pt x="4008" y="145"/>
                </a:lnTo>
                <a:lnTo>
                  <a:pt x="4008" y="146"/>
                </a:lnTo>
                <a:lnTo>
                  <a:pt x="4013" y="154"/>
                </a:lnTo>
                <a:lnTo>
                  <a:pt x="4013" y="154"/>
                </a:lnTo>
                <a:lnTo>
                  <a:pt x="4017" y="163"/>
                </a:lnTo>
                <a:lnTo>
                  <a:pt x="4017" y="164"/>
                </a:lnTo>
                <a:lnTo>
                  <a:pt x="4020" y="173"/>
                </a:lnTo>
                <a:lnTo>
                  <a:pt x="4021" y="174"/>
                </a:lnTo>
                <a:lnTo>
                  <a:pt x="4023" y="183"/>
                </a:lnTo>
                <a:lnTo>
                  <a:pt x="4016" y="179"/>
                </a:lnTo>
                <a:lnTo>
                  <a:pt x="4121" y="154"/>
                </a:lnTo>
                <a:lnTo>
                  <a:pt x="4117" y="162"/>
                </a:lnTo>
                <a:lnTo>
                  <a:pt x="4112" y="146"/>
                </a:lnTo>
                <a:lnTo>
                  <a:pt x="4112" y="147"/>
                </a:lnTo>
                <a:lnTo>
                  <a:pt x="4107" y="132"/>
                </a:lnTo>
                <a:lnTo>
                  <a:pt x="4107" y="133"/>
                </a:lnTo>
                <a:lnTo>
                  <a:pt x="4101" y="119"/>
                </a:lnTo>
                <a:lnTo>
                  <a:pt x="4101" y="119"/>
                </a:lnTo>
                <a:lnTo>
                  <a:pt x="4095" y="107"/>
                </a:lnTo>
                <a:lnTo>
                  <a:pt x="4095" y="107"/>
                </a:lnTo>
                <a:lnTo>
                  <a:pt x="4088" y="95"/>
                </a:lnTo>
                <a:lnTo>
                  <a:pt x="4088" y="95"/>
                </a:lnTo>
                <a:lnTo>
                  <a:pt x="4081" y="85"/>
                </a:lnTo>
                <a:lnTo>
                  <a:pt x="4081" y="85"/>
                </a:lnTo>
                <a:lnTo>
                  <a:pt x="4073" y="75"/>
                </a:lnTo>
                <a:lnTo>
                  <a:pt x="4073" y="76"/>
                </a:lnTo>
                <a:lnTo>
                  <a:pt x="4065" y="67"/>
                </a:lnTo>
                <a:lnTo>
                  <a:pt x="4065" y="67"/>
                </a:lnTo>
                <a:lnTo>
                  <a:pt x="4057" y="60"/>
                </a:lnTo>
                <a:lnTo>
                  <a:pt x="4057" y="60"/>
                </a:lnTo>
                <a:lnTo>
                  <a:pt x="4050" y="54"/>
                </a:lnTo>
                <a:lnTo>
                  <a:pt x="4050" y="54"/>
                </a:lnTo>
                <a:lnTo>
                  <a:pt x="4042" y="48"/>
                </a:lnTo>
                <a:lnTo>
                  <a:pt x="4042" y="48"/>
                </a:lnTo>
                <a:lnTo>
                  <a:pt x="4033" y="43"/>
                </a:lnTo>
                <a:lnTo>
                  <a:pt x="4034" y="43"/>
                </a:lnTo>
                <a:lnTo>
                  <a:pt x="4025" y="38"/>
                </a:lnTo>
                <a:lnTo>
                  <a:pt x="4025" y="38"/>
                </a:lnTo>
                <a:lnTo>
                  <a:pt x="4016" y="33"/>
                </a:lnTo>
                <a:lnTo>
                  <a:pt x="4016" y="33"/>
                </a:lnTo>
                <a:lnTo>
                  <a:pt x="4007" y="29"/>
                </a:lnTo>
                <a:lnTo>
                  <a:pt x="4007" y="29"/>
                </a:lnTo>
                <a:lnTo>
                  <a:pt x="3998" y="26"/>
                </a:lnTo>
                <a:lnTo>
                  <a:pt x="3998" y="26"/>
                </a:lnTo>
                <a:lnTo>
                  <a:pt x="3988" y="22"/>
                </a:lnTo>
                <a:lnTo>
                  <a:pt x="3988" y="23"/>
                </a:lnTo>
                <a:lnTo>
                  <a:pt x="3978" y="20"/>
                </a:lnTo>
                <a:lnTo>
                  <a:pt x="3978" y="20"/>
                </a:lnTo>
                <a:lnTo>
                  <a:pt x="3968" y="17"/>
                </a:lnTo>
                <a:lnTo>
                  <a:pt x="3968" y="17"/>
                </a:lnTo>
                <a:lnTo>
                  <a:pt x="3957" y="15"/>
                </a:lnTo>
                <a:lnTo>
                  <a:pt x="3957" y="15"/>
                </a:lnTo>
                <a:lnTo>
                  <a:pt x="3946" y="14"/>
                </a:lnTo>
                <a:lnTo>
                  <a:pt x="3946" y="14"/>
                </a:lnTo>
                <a:lnTo>
                  <a:pt x="3935" y="13"/>
                </a:lnTo>
                <a:lnTo>
                  <a:pt x="3935" y="13"/>
                </a:lnTo>
                <a:lnTo>
                  <a:pt x="3923" y="12"/>
                </a:lnTo>
                <a:lnTo>
                  <a:pt x="3924" y="12"/>
                </a:lnTo>
                <a:lnTo>
                  <a:pt x="3912" y="12"/>
                </a:lnTo>
                <a:lnTo>
                  <a:pt x="3912" y="12"/>
                </a:lnTo>
                <a:lnTo>
                  <a:pt x="3898" y="12"/>
                </a:lnTo>
                <a:lnTo>
                  <a:pt x="3899" y="12"/>
                </a:lnTo>
                <a:lnTo>
                  <a:pt x="3885" y="13"/>
                </a:lnTo>
                <a:lnTo>
                  <a:pt x="3886" y="13"/>
                </a:lnTo>
                <a:lnTo>
                  <a:pt x="3873" y="14"/>
                </a:lnTo>
                <a:lnTo>
                  <a:pt x="3873" y="14"/>
                </a:lnTo>
                <a:lnTo>
                  <a:pt x="3860" y="16"/>
                </a:lnTo>
                <a:lnTo>
                  <a:pt x="3861" y="16"/>
                </a:lnTo>
                <a:lnTo>
                  <a:pt x="3848" y="19"/>
                </a:lnTo>
                <a:lnTo>
                  <a:pt x="3849" y="19"/>
                </a:lnTo>
                <a:lnTo>
                  <a:pt x="3837" y="22"/>
                </a:lnTo>
                <a:lnTo>
                  <a:pt x="3837" y="22"/>
                </a:lnTo>
                <a:lnTo>
                  <a:pt x="3825" y="26"/>
                </a:lnTo>
                <a:lnTo>
                  <a:pt x="3825" y="25"/>
                </a:lnTo>
                <a:lnTo>
                  <a:pt x="3814" y="30"/>
                </a:lnTo>
                <a:lnTo>
                  <a:pt x="3814" y="30"/>
                </a:lnTo>
                <a:lnTo>
                  <a:pt x="3804" y="34"/>
                </a:lnTo>
                <a:lnTo>
                  <a:pt x="3804" y="34"/>
                </a:lnTo>
                <a:lnTo>
                  <a:pt x="3793" y="40"/>
                </a:lnTo>
                <a:lnTo>
                  <a:pt x="3793" y="39"/>
                </a:lnTo>
                <a:lnTo>
                  <a:pt x="3783" y="45"/>
                </a:lnTo>
                <a:lnTo>
                  <a:pt x="3783" y="45"/>
                </a:lnTo>
                <a:lnTo>
                  <a:pt x="3773" y="52"/>
                </a:lnTo>
                <a:lnTo>
                  <a:pt x="3773" y="52"/>
                </a:lnTo>
                <a:lnTo>
                  <a:pt x="3764" y="59"/>
                </a:lnTo>
                <a:lnTo>
                  <a:pt x="3764" y="58"/>
                </a:lnTo>
                <a:lnTo>
                  <a:pt x="3755" y="66"/>
                </a:lnTo>
                <a:lnTo>
                  <a:pt x="3755" y="66"/>
                </a:lnTo>
                <a:lnTo>
                  <a:pt x="3746" y="74"/>
                </a:lnTo>
                <a:lnTo>
                  <a:pt x="3746" y="74"/>
                </a:lnTo>
                <a:lnTo>
                  <a:pt x="3738" y="83"/>
                </a:lnTo>
                <a:lnTo>
                  <a:pt x="3738" y="83"/>
                </a:lnTo>
                <a:lnTo>
                  <a:pt x="3730" y="92"/>
                </a:lnTo>
                <a:lnTo>
                  <a:pt x="3730" y="92"/>
                </a:lnTo>
                <a:lnTo>
                  <a:pt x="3722" y="101"/>
                </a:lnTo>
                <a:lnTo>
                  <a:pt x="3722" y="101"/>
                </a:lnTo>
                <a:lnTo>
                  <a:pt x="3715" y="111"/>
                </a:lnTo>
                <a:lnTo>
                  <a:pt x="3715" y="111"/>
                </a:lnTo>
                <a:lnTo>
                  <a:pt x="3708" y="122"/>
                </a:lnTo>
                <a:lnTo>
                  <a:pt x="3709" y="121"/>
                </a:lnTo>
                <a:lnTo>
                  <a:pt x="3702" y="132"/>
                </a:lnTo>
                <a:lnTo>
                  <a:pt x="3703" y="132"/>
                </a:lnTo>
                <a:lnTo>
                  <a:pt x="3697" y="144"/>
                </a:lnTo>
                <a:lnTo>
                  <a:pt x="3697" y="143"/>
                </a:lnTo>
                <a:lnTo>
                  <a:pt x="3692" y="155"/>
                </a:lnTo>
                <a:lnTo>
                  <a:pt x="3692" y="155"/>
                </a:lnTo>
                <a:lnTo>
                  <a:pt x="3688" y="168"/>
                </a:lnTo>
                <a:lnTo>
                  <a:pt x="3688" y="167"/>
                </a:lnTo>
                <a:lnTo>
                  <a:pt x="3684" y="180"/>
                </a:lnTo>
                <a:lnTo>
                  <a:pt x="3684" y="180"/>
                </a:lnTo>
                <a:lnTo>
                  <a:pt x="3681" y="194"/>
                </a:lnTo>
                <a:lnTo>
                  <a:pt x="3681" y="193"/>
                </a:lnTo>
                <a:lnTo>
                  <a:pt x="3678" y="207"/>
                </a:lnTo>
                <a:lnTo>
                  <a:pt x="3678" y="207"/>
                </a:lnTo>
                <a:lnTo>
                  <a:pt x="3675" y="221"/>
                </a:lnTo>
                <a:lnTo>
                  <a:pt x="3675" y="221"/>
                </a:lnTo>
                <a:lnTo>
                  <a:pt x="3674" y="236"/>
                </a:lnTo>
                <a:lnTo>
                  <a:pt x="3674" y="236"/>
                </a:lnTo>
                <a:lnTo>
                  <a:pt x="3672" y="251"/>
                </a:lnTo>
                <a:lnTo>
                  <a:pt x="3672" y="251"/>
                </a:lnTo>
                <a:lnTo>
                  <a:pt x="3671" y="267"/>
                </a:lnTo>
                <a:lnTo>
                  <a:pt x="3671" y="267"/>
                </a:lnTo>
                <a:lnTo>
                  <a:pt x="3671" y="283"/>
                </a:lnTo>
                <a:lnTo>
                  <a:pt x="3671" y="283"/>
                </a:lnTo>
                <a:lnTo>
                  <a:pt x="3671" y="298"/>
                </a:lnTo>
                <a:lnTo>
                  <a:pt x="3671" y="298"/>
                </a:lnTo>
                <a:lnTo>
                  <a:pt x="3672" y="313"/>
                </a:lnTo>
                <a:lnTo>
                  <a:pt x="3672" y="313"/>
                </a:lnTo>
                <a:lnTo>
                  <a:pt x="3674" y="327"/>
                </a:lnTo>
                <a:lnTo>
                  <a:pt x="3674" y="327"/>
                </a:lnTo>
                <a:lnTo>
                  <a:pt x="3675" y="341"/>
                </a:lnTo>
                <a:lnTo>
                  <a:pt x="3675" y="341"/>
                </a:lnTo>
                <a:lnTo>
                  <a:pt x="3678" y="354"/>
                </a:lnTo>
                <a:lnTo>
                  <a:pt x="3678" y="354"/>
                </a:lnTo>
                <a:lnTo>
                  <a:pt x="3681" y="367"/>
                </a:lnTo>
                <a:lnTo>
                  <a:pt x="3681" y="367"/>
                </a:lnTo>
                <a:lnTo>
                  <a:pt x="3684" y="380"/>
                </a:lnTo>
                <a:lnTo>
                  <a:pt x="3684" y="380"/>
                </a:lnTo>
                <a:lnTo>
                  <a:pt x="3688" y="392"/>
                </a:lnTo>
                <a:lnTo>
                  <a:pt x="3688" y="392"/>
                </a:lnTo>
                <a:lnTo>
                  <a:pt x="3692" y="404"/>
                </a:lnTo>
                <a:lnTo>
                  <a:pt x="3692" y="403"/>
                </a:lnTo>
                <a:lnTo>
                  <a:pt x="3697" y="415"/>
                </a:lnTo>
                <a:lnTo>
                  <a:pt x="3697" y="415"/>
                </a:lnTo>
                <a:lnTo>
                  <a:pt x="3702" y="426"/>
                </a:lnTo>
                <a:lnTo>
                  <a:pt x="3702" y="426"/>
                </a:lnTo>
                <a:lnTo>
                  <a:pt x="3708" y="437"/>
                </a:lnTo>
                <a:lnTo>
                  <a:pt x="3708" y="436"/>
                </a:lnTo>
                <a:lnTo>
                  <a:pt x="3715" y="447"/>
                </a:lnTo>
                <a:lnTo>
                  <a:pt x="3714" y="446"/>
                </a:lnTo>
                <a:lnTo>
                  <a:pt x="3722" y="456"/>
                </a:lnTo>
                <a:lnTo>
                  <a:pt x="3721" y="456"/>
                </a:lnTo>
                <a:lnTo>
                  <a:pt x="3729" y="466"/>
                </a:lnTo>
                <a:lnTo>
                  <a:pt x="3729" y="465"/>
                </a:lnTo>
                <a:lnTo>
                  <a:pt x="3737" y="474"/>
                </a:lnTo>
                <a:lnTo>
                  <a:pt x="3737" y="474"/>
                </a:lnTo>
                <a:lnTo>
                  <a:pt x="3745" y="483"/>
                </a:lnTo>
                <a:lnTo>
                  <a:pt x="3745" y="483"/>
                </a:lnTo>
                <a:lnTo>
                  <a:pt x="3754" y="491"/>
                </a:lnTo>
                <a:lnTo>
                  <a:pt x="3754" y="491"/>
                </a:lnTo>
                <a:lnTo>
                  <a:pt x="3763" y="498"/>
                </a:lnTo>
                <a:lnTo>
                  <a:pt x="3763" y="498"/>
                </a:lnTo>
                <a:lnTo>
                  <a:pt x="3772" y="505"/>
                </a:lnTo>
                <a:lnTo>
                  <a:pt x="3772" y="505"/>
                </a:lnTo>
                <a:lnTo>
                  <a:pt x="3782" y="511"/>
                </a:lnTo>
                <a:lnTo>
                  <a:pt x="3781" y="511"/>
                </a:lnTo>
                <a:lnTo>
                  <a:pt x="3791" y="517"/>
                </a:lnTo>
                <a:lnTo>
                  <a:pt x="3791" y="517"/>
                </a:lnTo>
                <a:lnTo>
                  <a:pt x="3802" y="522"/>
                </a:lnTo>
                <a:lnTo>
                  <a:pt x="3801" y="522"/>
                </a:lnTo>
                <a:lnTo>
                  <a:pt x="3812" y="527"/>
                </a:lnTo>
                <a:lnTo>
                  <a:pt x="3812" y="527"/>
                </a:lnTo>
                <a:lnTo>
                  <a:pt x="3823" y="531"/>
                </a:lnTo>
                <a:lnTo>
                  <a:pt x="3822" y="531"/>
                </a:lnTo>
                <a:lnTo>
                  <a:pt x="3834" y="534"/>
                </a:lnTo>
                <a:lnTo>
                  <a:pt x="3833" y="534"/>
                </a:lnTo>
                <a:lnTo>
                  <a:pt x="3845" y="537"/>
                </a:lnTo>
                <a:lnTo>
                  <a:pt x="3844" y="537"/>
                </a:lnTo>
                <a:lnTo>
                  <a:pt x="3856" y="540"/>
                </a:lnTo>
                <a:lnTo>
                  <a:pt x="3856" y="540"/>
                </a:lnTo>
                <a:lnTo>
                  <a:pt x="3868" y="542"/>
                </a:lnTo>
                <a:lnTo>
                  <a:pt x="3868" y="542"/>
                </a:lnTo>
                <a:lnTo>
                  <a:pt x="3880" y="543"/>
                </a:lnTo>
                <a:lnTo>
                  <a:pt x="3880" y="543"/>
                </a:lnTo>
                <a:lnTo>
                  <a:pt x="3892" y="544"/>
                </a:lnTo>
                <a:lnTo>
                  <a:pt x="3892" y="544"/>
                </a:lnTo>
                <a:lnTo>
                  <a:pt x="3905" y="544"/>
                </a:lnTo>
                <a:lnTo>
                  <a:pt x="3905" y="544"/>
                </a:lnTo>
                <a:lnTo>
                  <a:pt x="3915" y="544"/>
                </a:lnTo>
                <a:lnTo>
                  <a:pt x="3915" y="544"/>
                </a:lnTo>
                <a:lnTo>
                  <a:pt x="3925" y="544"/>
                </a:lnTo>
                <a:lnTo>
                  <a:pt x="3925" y="544"/>
                </a:lnTo>
                <a:lnTo>
                  <a:pt x="3935" y="543"/>
                </a:lnTo>
                <a:lnTo>
                  <a:pt x="3935" y="543"/>
                </a:lnTo>
                <a:lnTo>
                  <a:pt x="3945" y="542"/>
                </a:lnTo>
                <a:lnTo>
                  <a:pt x="3945" y="542"/>
                </a:lnTo>
                <a:lnTo>
                  <a:pt x="3954" y="540"/>
                </a:lnTo>
                <a:lnTo>
                  <a:pt x="3954" y="540"/>
                </a:lnTo>
                <a:lnTo>
                  <a:pt x="3964" y="539"/>
                </a:lnTo>
                <a:lnTo>
                  <a:pt x="3963" y="539"/>
                </a:lnTo>
                <a:lnTo>
                  <a:pt x="3973" y="537"/>
                </a:lnTo>
                <a:lnTo>
                  <a:pt x="3972" y="537"/>
                </a:lnTo>
                <a:lnTo>
                  <a:pt x="3981" y="534"/>
                </a:lnTo>
                <a:lnTo>
                  <a:pt x="3981" y="534"/>
                </a:lnTo>
                <a:lnTo>
                  <a:pt x="3989" y="531"/>
                </a:lnTo>
                <a:lnTo>
                  <a:pt x="3989" y="531"/>
                </a:lnTo>
                <a:lnTo>
                  <a:pt x="3997" y="528"/>
                </a:lnTo>
                <a:lnTo>
                  <a:pt x="3997" y="528"/>
                </a:lnTo>
                <a:lnTo>
                  <a:pt x="4005" y="525"/>
                </a:lnTo>
                <a:lnTo>
                  <a:pt x="4005" y="525"/>
                </a:lnTo>
                <a:lnTo>
                  <a:pt x="4013" y="521"/>
                </a:lnTo>
                <a:lnTo>
                  <a:pt x="4013" y="522"/>
                </a:lnTo>
                <a:lnTo>
                  <a:pt x="4020" y="517"/>
                </a:lnTo>
                <a:lnTo>
                  <a:pt x="4020" y="518"/>
                </a:lnTo>
                <a:lnTo>
                  <a:pt x="4027" y="513"/>
                </a:lnTo>
                <a:lnTo>
                  <a:pt x="4027" y="513"/>
                </a:lnTo>
                <a:lnTo>
                  <a:pt x="4035" y="508"/>
                </a:lnTo>
                <a:lnTo>
                  <a:pt x="4034" y="509"/>
                </a:lnTo>
                <a:lnTo>
                  <a:pt x="4041" y="504"/>
                </a:lnTo>
                <a:lnTo>
                  <a:pt x="4041" y="504"/>
                </a:lnTo>
                <a:lnTo>
                  <a:pt x="4048" y="498"/>
                </a:lnTo>
                <a:lnTo>
                  <a:pt x="4048" y="498"/>
                </a:lnTo>
                <a:lnTo>
                  <a:pt x="4054" y="493"/>
                </a:lnTo>
                <a:lnTo>
                  <a:pt x="4054" y="493"/>
                </a:lnTo>
                <a:lnTo>
                  <a:pt x="4060" y="487"/>
                </a:lnTo>
                <a:lnTo>
                  <a:pt x="4060" y="487"/>
                </a:lnTo>
                <a:lnTo>
                  <a:pt x="4066" y="480"/>
                </a:lnTo>
                <a:lnTo>
                  <a:pt x="4066" y="480"/>
                </a:lnTo>
                <a:lnTo>
                  <a:pt x="4072" y="474"/>
                </a:lnTo>
                <a:lnTo>
                  <a:pt x="4072" y="474"/>
                </a:lnTo>
                <a:lnTo>
                  <a:pt x="4077" y="467"/>
                </a:lnTo>
                <a:lnTo>
                  <a:pt x="4077" y="467"/>
                </a:lnTo>
                <a:lnTo>
                  <a:pt x="4088" y="452"/>
                </a:lnTo>
                <a:lnTo>
                  <a:pt x="4087" y="452"/>
                </a:lnTo>
                <a:lnTo>
                  <a:pt x="4097" y="435"/>
                </a:lnTo>
                <a:lnTo>
                  <a:pt x="4097" y="436"/>
                </a:lnTo>
                <a:lnTo>
                  <a:pt x="4105" y="417"/>
                </a:lnTo>
                <a:lnTo>
                  <a:pt x="4105" y="418"/>
                </a:lnTo>
                <a:lnTo>
                  <a:pt x="4112" y="398"/>
                </a:lnTo>
                <a:lnTo>
                  <a:pt x="4112" y="399"/>
                </a:lnTo>
                <a:lnTo>
                  <a:pt x="4118" y="378"/>
                </a:lnTo>
                <a:lnTo>
                  <a:pt x="4122" y="385"/>
                </a:lnTo>
                <a:lnTo>
                  <a:pt x="4019" y="353"/>
                </a:lnTo>
                <a:close/>
                <a:moveTo>
                  <a:pt x="4606" y="547"/>
                </a:moveTo>
                <a:lnTo>
                  <a:pt x="4604" y="547"/>
                </a:lnTo>
                <a:lnTo>
                  <a:pt x="4603" y="546"/>
                </a:lnTo>
                <a:lnTo>
                  <a:pt x="4601" y="545"/>
                </a:lnTo>
                <a:lnTo>
                  <a:pt x="4601" y="543"/>
                </a:lnTo>
                <a:lnTo>
                  <a:pt x="4555" y="424"/>
                </a:lnTo>
                <a:lnTo>
                  <a:pt x="4560" y="428"/>
                </a:lnTo>
                <a:lnTo>
                  <a:pt x="4349" y="428"/>
                </a:lnTo>
                <a:lnTo>
                  <a:pt x="4354" y="424"/>
                </a:lnTo>
                <a:lnTo>
                  <a:pt x="4311" y="543"/>
                </a:lnTo>
                <a:lnTo>
                  <a:pt x="4310" y="545"/>
                </a:lnTo>
                <a:lnTo>
                  <a:pt x="4309" y="546"/>
                </a:lnTo>
                <a:lnTo>
                  <a:pt x="4307" y="547"/>
                </a:lnTo>
                <a:lnTo>
                  <a:pt x="4305" y="547"/>
                </a:lnTo>
                <a:lnTo>
                  <a:pt x="4193" y="547"/>
                </a:lnTo>
                <a:lnTo>
                  <a:pt x="4191" y="547"/>
                </a:lnTo>
                <a:lnTo>
                  <a:pt x="4189" y="546"/>
                </a:lnTo>
                <a:lnTo>
                  <a:pt x="4188" y="544"/>
                </a:lnTo>
                <a:lnTo>
                  <a:pt x="4187" y="543"/>
                </a:lnTo>
                <a:lnTo>
                  <a:pt x="4187" y="541"/>
                </a:lnTo>
                <a:lnTo>
                  <a:pt x="4187" y="539"/>
                </a:lnTo>
                <a:lnTo>
                  <a:pt x="4391" y="14"/>
                </a:lnTo>
                <a:lnTo>
                  <a:pt x="4392" y="12"/>
                </a:lnTo>
                <a:lnTo>
                  <a:pt x="4393" y="11"/>
                </a:lnTo>
                <a:lnTo>
                  <a:pt x="4395" y="10"/>
                </a:lnTo>
                <a:lnTo>
                  <a:pt x="4397" y="10"/>
                </a:lnTo>
                <a:lnTo>
                  <a:pt x="4509" y="10"/>
                </a:lnTo>
                <a:lnTo>
                  <a:pt x="4510" y="10"/>
                </a:lnTo>
                <a:lnTo>
                  <a:pt x="4512" y="11"/>
                </a:lnTo>
                <a:lnTo>
                  <a:pt x="4513" y="12"/>
                </a:lnTo>
                <a:lnTo>
                  <a:pt x="4514" y="14"/>
                </a:lnTo>
                <a:lnTo>
                  <a:pt x="4726" y="539"/>
                </a:lnTo>
                <a:lnTo>
                  <a:pt x="4726" y="541"/>
                </a:lnTo>
                <a:lnTo>
                  <a:pt x="4726" y="543"/>
                </a:lnTo>
                <a:lnTo>
                  <a:pt x="4725" y="544"/>
                </a:lnTo>
                <a:lnTo>
                  <a:pt x="4724" y="546"/>
                </a:lnTo>
                <a:lnTo>
                  <a:pt x="4722" y="547"/>
                </a:lnTo>
                <a:lnTo>
                  <a:pt x="4720" y="547"/>
                </a:lnTo>
                <a:lnTo>
                  <a:pt x="4606" y="547"/>
                </a:lnTo>
                <a:close/>
                <a:moveTo>
                  <a:pt x="4720" y="536"/>
                </a:moveTo>
                <a:lnTo>
                  <a:pt x="4715" y="544"/>
                </a:lnTo>
                <a:lnTo>
                  <a:pt x="4503" y="18"/>
                </a:lnTo>
                <a:lnTo>
                  <a:pt x="4508" y="22"/>
                </a:lnTo>
                <a:lnTo>
                  <a:pt x="4396" y="22"/>
                </a:lnTo>
                <a:lnTo>
                  <a:pt x="4402" y="18"/>
                </a:lnTo>
                <a:lnTo>
                  <a:pt x="4198" y="543"/>
                </a:lnTo>
                <a:lnTo>
                  <a:pt x="4192" y="536"/>
                </a:lnTo>
                <a:lnTo>
                  <a:pt x="4305" y="536"/>
                </a:lnTo>
                <a:lnTo>
                  <a:pt x="4300" y="539"/>
                </a:lnTo>
                <a:lnTo>
                  <a:pt x="4343" y="420"/>
                </a:lnTo>
                <a:lnTo>
                  <a:pt x="4344" y="419"/>
                </a:lnTo>
                <a:lnTo>
                  <a:pt x="4345" y="417"/>
                </a:lnTo>
                <a:lnTo>
                  <a:pt x="4347" y="417"/>
                </a:lnTo>
                <a:lnTo>
                  <a:pt x="4348" y="416"/>
                </a:lnTo>
                <a:lnTo>
                  <a:pt x="4560" y="416"/>
                </a:lnTo>
                <a:lnTo>
                  <a:pt x="4562" y="417"/>
                </a:lnTo>
                <a:lnTo>
                  <a:pt x="4563" y="417"/>
                </a:lnTo>
                <a:lnTo>
                  <a:pt x="4565" y="419"/>
                </a:lnTo>
                <a:lnTo>
                  <a:pt x="4565" y="420"/>
                </a:lnTo>
                <a:lnTo>
                  <a:pt x="4611" y="539"/>
                </a:lnTo>
                <a:lnTo>
                  <a:pt x="4606" y="536"/>
                </a:lnTo>
                <a:lnTo>
                  <a:pt x="4720" y="536"/>
                </a:lnTo>
                <a:close/>
                <a:moveTo>
                  <a:pt x="4447" y="140"/>
                </a:moveTo>
                <a:lnTo>
                  <a:pt x="4458" y="140"/>
                </a:lnTo>
                <a:lnTo>
                  <a:pt x="4386" y="335"/>
                </a:lnTo>
                <a:lnTo>
                  <a:pt x="4381" y="328"/>
                </a:lnTo>
                <a:lnTo>
                  <a:pt x="4526" y="328"/>
                </a:lnTo>
                <a:lnTo>
                  <a:pt x="4520" y="335"/>
                </a:lnTo>
                <a:lnTo>
                  <a:pt x="4447" y="140"/>
                </a:lnTo>
                <a:close/>
                <a:moveTo>
                  <a:pt x="4531" y="331"/>
                </a:moveTo>
                <a:lnTo>
                  <a:pt x="4531" y="333"/>
                </a:lnTo>
                <a:lnTo>
                  <a:pt x="4531" y="335"/>
                </a:lnTo>
                <a:lnTo>
                  <a:pt x="4530" y="337"/>
                </a:lnTo>
                <a:lnTo>
                  <a:pt x="4529" y="338"/>
                </a:lnTo>
                <a:lnTo>
                  <a:pt x="4528" y="339"/>
                </a:lnTo>
                <a:lnTo>
                  <a:pt x="4526" y="339"/>
                </a:lnTo>
                <a:lnTo>
                  <a:pt x="4381" y="339"/>
                </a:lnTo>
                <a:lnTo>
                  <a:pt x="4379" y="339"/>
                </a:lnTo>
                <a:lnTo>
                  <a:pt x="4378" y="338"/>
                </a:lnTo>
                <a:lnTo>
                  <a:pt x="4377" y="337"/>
                </a:lnTo>
                <a:lnTo>
                  <a:pt x="4376" y="335"/>
                </a:lnTo>
                <a:lnTo>
                  <a:pt x="4375" y="333"/>
                </a:lnTo>
                <a:lnTo>
                  <a:pt x="4376" y="331"/>
                </a:lnTo>
                <a:lnTo>
                  <a:pt x="4447" y="136"/>
                </a:lnTo>
                <a:lnTo>
                  <a:pt x="4448" y="135"/>
                </a:lnTo>
                <a:lnTo>
                  <a:pt x="4449" y="133"/>
                </a:lnTo>
                <a:lnTo>
                  <a:pt x="4451" y="132"/>
                </a:lnTo>
                <a:lnTo>
                  <a:pt x="4453" y="132"/>
                </a:lnTo>
                <a:lnTo>
                  <a:pt x="4455" y="133"/>
                </a:lnTo>
                <a:lnTo>
                  <a:pt x="4457" y="134"/>
                </a:lnTo>
                <a:lnTo>
                  <a:pt x="4458" y="136"/>
                </a:lnTo>
                <a:lnTo>
                  <a:pt x="4531" y="331"/>
                </a:lnTo>
                <a:close/>
                <a:moveTo>
                  <a:pt x="4800" y="16"/>
                </a:moveTo>
                <a:lnTo>
                  <a:pt x="4800" y="14"/>
                </a:lnTo>
                <a:lnTo>
                  <a:pt x="4801" y="12"/>
                </a:lnTo>
                <a:lnTo>
                  <a:pt x="4802" y="11"/>
                </a:lnTo>
                <a:lnTo>
                  <a:pt x="4804" y="10"/>
                </a:lnTo>
                <a:lnTo>
                  <a:pt x="4806" y="10"/>
                </a:lnTo>
                <a:lnTo>
                  <a:pt x="4976" y="10"/>
                </a:lnTo>
                <a:lnTo>
                  <a:pt x="5020" y="10"/>
                </a:lnTo>
                <a:lnTo>
                  <a:pt x="5020" y="10"/>
                </a:lnTo>
                <a:lnTo>
                  <a:pt x="5039" y="11"/>
                </a:lnTo>
                <a:lnTo>
                  <a:pt x="5039" y="11"/>
                </a:lnTo>
                <a:lnTo>
                  <a:pt x="5056" y="12"/>
                </a:lnTo>
                <a:lnTo>
                  <a:pt x="5056" y="12"/>
                </a:lnTo>
                <a:lnTo>
                  <a:pt x="5071" y="13"/>
                </a:lnTo>
                <a:lnTo>
                  <a:pt x="5071" y="13"/>
                </a:lnTo>
                <a:lnTo>
                  <a:pt x="5084" y="14"/>
                </a:lnTo>
                <a:lnTo>
                  <a:pt x="5084" y="14"/>
                </a:lnTo>
                <a:lnTo>
                  <a:pt x="5095" y="16"/>
                </a:lnTo>
                <a:lnTo>
                  <a:pt x="5095" y="16"/>
                </a:lnTo>
                <a:lnTo>
                  <a:pt x="5103" y="18"/>
                </a:lnTo>
                <a:lnTo>
                  <a:pt x="5104" y="18"/>
                </a:lnTo>
                <a:lnTo>
                  <a:pt x="5115" y="21"/>
                </a:lnTo>
                <a:lnTo>
                  <a:pt x="5115" y="22"/>
                </a:lnTo>
                <a:lnTo>
                  <a:pt x="5126" y="26"/>
                </a:lnTo>
                <a:lnTo>
                  <a:pt x="5126" y="26"/>
                </a:lnTo>
                <a:lnTo>
                  <a:pt x="5137" y="31"/>
                </a:lnTo>
                <a:lnTo>
                  <a:pt x="5137" y="31"/>
                </a:lnTo>
                <a:lnTo>
                  <a:pt x="5147" y="37"/>
                </a:lnTo>
                <a:lnTo>
                  <a:pt x="5147" y="38"/>
                </a:lnTo>
                <a:lnTo>
                  <a:pt x="5156" y="44"/>
                </a:lnTo>
                <a:lnTo>
                  <a:pt x="5157" y="45"/>
                </a:lnTo>
                <a:lnTo>
                  <a:pt x="5165" y="53"/>
                </a:lnTo>
                <a:lnTo>
                  <a:pt x="5166" y="53"/>
                </a:lnTo>
                <a:lnTo>
                  <a:pt x="5174" y="62"/>
                </a:lnTo>
                <a:lnTo>
                  <a:pt x="5174" y="62"/>
                </a:lnTo>
                <a:lnTo>
                  <a:pt x="5182" y="71"/>
                </a:lnTo>
                <a:lnTo>
                  <a:pt x="5182" y="72"/>
                </a:lnTo>
                <a:lnTo>
                  <a:pt x="5190" y="82"/>
                </a:lnTo>
                <a:lnTo>
                  <a:pt x="5190" y="82"/>
                </a:lnTo>
                <a:lnTo>
                  <a:pt x="5196" y="93"/>
                </a:lnTo>
                <a:lnTo>
                  <a:pt x="5196" y="94"/>
                </a:lnTo>
                <a:lnTo>
                  <a:pt x="5202" y="106"/>
                </a:lnTo>
                <a:lnTo>
                  <a:pt x="5202" y="106"/>
                </a:lnTo>
                <a:lnTo>
                  <a:pt x="5206" y="118"/>
                </a:lnTo>
                <a:lnTo>
                  <a:pt x="5206" y="119"/>
                </a:lnTo>
                <a:lnTo>
                  <a:pt x="5209" y="132"/>
                </a:lnTo>
                <a:lnTo>
                  <a:pt x="5210" y="133"/>
                </a:lnTo>
                <a:lnTo>
                  <a:pt x="5212" y="146"/>
                </a:lnTo>
                <a:lnTo>
                  <a:pt x="5212" y="147"/>
                </a:lnTo>
                <a:lnTo>
                  <a:pt x="5214" y="161"/>
                </a:lnTo>
                <a:lnTo>
                  <a:pt x="5214" y="162"/>
                </a:lnTo>
                <a:lnTo>
                  <a:pt x="5214" y="177"/>
                </a:lnTo>
                <a:lnTo>
                  <a:pt x="5214" y="178"/>
                </a:lnTo>
                <a:lnTo>
                  <a:pt x="5214" y="189"/>
                </a:lnTo>
                <a:lnTo>
                  <a:pt x="5214" y="190"/>
                </a:lnTo>
                <a:lnTo>
                  <a:pt x="5213" y="201"/>
                </a:lnTo>
                <a:lnTo>
                  <a:pt x="5213" y="201"/>
                </a:lnTo>
                <a:lnTo>
                  <a:pt x="5212" y="212"/>
                </a:lnTo>
                <a:lnTo>
                  <a:pt x="5212" y="213"/>
                </a:lnTo>
                <a:lnTo>
                  <a:pt x="5210" y="223"/>
                </a:lnTo>
                <a:lnTo>
                  <a:pt x="5210" y="223"/>
                </a:lnTo>
                <a:lnTo>
                  <a:pt x="5207" y="233"/>
                </a:lnTo>
                <a:lnTo>
                  <a:pt x="5207" y="233"/>
                </a:lnTo>
                <a:lnTo>
                  <a:pt x="5204" y="243"/>
                </a:lnTo>
                <a:lnTo>
                  <a:pt x="5204" y="243"/>
                </a:lnTo>
                <a:lnTo>
                  <a:pt x="5200" y="252"/>
                </a:lnTo>
                <a:lnTo>
                  <a:pt x="5200" y="253"/>
                </a:lnTo>
                <a:lnTo>
                  <a:pt x="5196" y="261"/>
                </a:lnTo>
                <a:lnTo>
                  <a:pt x="5196" y="261"/>
                </a:lnTo>
                <a:lnTo>
                  <a:pt x="5191" y="270"/>
                </a:lnTo>
                <a:lnTo>
                  <a:pt x="5191" y="270"/>
                </a:lnTo>
                <a:lnTo>
                  <a:pt x="5186" y="278"/>
                </a:lnTo>
                <a:lnTo>
                  <a:pt x="5186" y="278"/>
                </a:lnTo>
                <a:lnTo>
                  <a:pt x="5181" y="285"/>
                </a:lnTo>
                <a:lnTo>
                  <a:pt x="5181" y="285"/>
                </a:lnTo>
                <a:lnTo>
                  <a:pt x="5175" y="292"/>
                </a:lnTo>
                <a:lnTo>
                  <a:pt x="5175" y="292"/>
                </a:lnTo>
                <a:lnTo>
                  <a:pt x="5169" y="299"/>
                </a:lnTo>
                <a:lnTo>
                  <a:pt x="5169" y="299"/>
                </a:lnTo>
                <a:lnTo>
                  <a:pt x="5163" y="305"/>
                </a:lnTo>
                <a:lnTo>
                  <a:pt x="5163" y="305"/>
                </a:lnTo>
                <a:lnTo>
                  <a:pt x="5157" y="310"/>
                </a:lnTo>
                <a:lnTo>
                  <a:pt x="5156" y="311"/>
                </a:lnTo>
                <a:lnTo>
                  <a:pt x="5150" y="316"/>
                </a:lnTo>
                <a:lnTo>
                  <a:pt x="5149" y="316"/>
                </a:lnTo>
                <a:lnTo>
                  <a:pt x="5136" y="324"/>
                </a:lnTo>
                <a:lnTo>
                  <a:pt x="5135" y="325"/>
                </a:lnTo>
                <a:lnTo>
                  <a:pt x="5122" y="332"/>
                </a:lnTo>
                <a:lnTo>
                  <a:pt x="5121" y="332"/>
                </a:lnTo>
                <a:lnTo>
                  <a:pt x="5114" y="335"/>
                </a:lnTo>
                <a:lnTo>
                  <a:pt x="5114" y="335"/>
                </a:lnTo>
                <a:lnTo>
                  <a:pt x="5107" y="338"/>
                </a:lnTo>
                <a:lnTo>
                  <a:pt x="5107" y="338"/>
                </a:lnTo>
                <a:lnTo>
                  <a:pt x="5100" y="339"/>
                </a:lnTo>
                <a:lnTo>
                  <a:pt x="5099" y="339"/>
                </a:lnTo>
                <a:lnTo>
                  <a:pt x="5093" y="341"/>
                </a:lnTo>
                <a:lnTo>
                  <a:pt x="5092" y="341"/>
                </a:lnTo>
                <a:lnTo>
                  <a:pt x="5082" y="343"/>
                </a:lnTo>
                <a:lnTo>
                  <a:pt x="5082" y="343"/>
                </a:lnTo>
                <a:lnTo>
                  <a:pt x="5071" y="345"/>
                </a:lnTo>
                <a:lnTo>
                  <a:pt x="5071" y="345"/>
                </a:lnTo>
                <a:lnTo>
                  <a:pt x="5058" y="346"/>
                </a:lnTo>
                <a:lnTo>
                  <a:pt x="5058" y="346"/>
                </a:lnTo>
                <a:lnTo>
                  <a:pt x="5045" y="347"/>
                </a:lnTo>
                <a:lnTo>
                  <a:pt x="5045" y="347"/>
                </a:lnTo>
                <a:lnTo>
                  <a:pt x="5015" y="348"/>
                </a:lnTo>
                <a:lnTo>
                  <a:pt x="5015" y="348"/>
                </a:lnTo>
                <a:lnTo>
                  <a:pt x="4981" y="349"/>
                </a:lnTo>
                <a:lnTo>
                  <a:pt x="4981" y="349"/>
                </a:lnTo>
                <a:lnTo>
                  <a:pt x="4912" y="349"/>
                </a:lnTo>
                <a:lnTo>
                  <a:pt x="4918" y="343"/>
                </a:lnTo>
                <a:lnTo>
                  <a:pt x="4918" y="541"/>
                </a:lnTo>
                <a:lnTo>
                  <a:pt x="4918" y="543"/>
                </a:lnTo>
                <a:lnTo>
                  <a:pt x="4917" y="545"/>
                </a:lnTo>
                <a:lnTo>
                  <a:pt x="4916" y="546"/>
                </a:lnTo>
                <a:lnTo>
                  <a:pt x="4914" y="547"/>
                </a:lnTo>
                <a:lnTo>
                  <a:pt x="4912" y="547"/>
                </a:lnTo>
                <a:lnTo>
                  <a:pt x="4806" y="547"/>
                </a:lnTo>
                <a:lnTo>
                  <a:pt x="4804" y="547"/>
                </a:lnTo>
                <a:lnTo>
                  <a:pt x="4802" y="546"/>
                </a:lnTo>
                <a:lnTo>
                  <a:pt x="4801" y="545"/>
                </a:lnTo>
                <a:lnTo>
                  <a:pt x="4800" y="543"/>
                </a:lnTo>
                <a:lnTo>
                  <a:pt x="4800" y="541"/>
                </a:lnTo>
                <a:lnTo>
                  <a:pt x="4800" y="16"/>
                </a:lnTo>
                <a:close/>
                <a:moveTo>
                  <a:pt x="4811" y="541"/>
                </a:moveTo>
                <a:lnTo>
                  <a:pt x="4806" y="536"/>
                </a:lnTo>
                <a:lnTo>
                  <a:pt x="4912" y="536"/>
                </a:lnTo>
                <a:lnTo>
                  <a:pt x="4906" y="541"/>
                </a:lnTo>
                <a:lnTo>
                  <a:pt x="4906" y="343"/>
                </a:lnTo>
                <a:lnTo>
                  <a:pt x="4907" y="341"/>
                </a:lnTo>
                <a:lnTo>
                  <a:pt x="4907" y="340"/>
                </a:lnTo>
                <a:lnTo>
                  <a:pt x="4909" y="338"/>
                </a:lnTo>
                <a:lnTo>
                  <a:pt x="4910" y="338"/>
                </a:lnTo>
                <a:lnTo>
                  <a:pt x="4912" y="337"/>
                </a:lnTo>
                <a:lnTo>
                  <a:pt x="4981" y="337"/>
                </a:lnTo>
                <a:lnTo>
                  <a:pt x="4981" y="337"/>
                </a:lnTo>
                <a:lnTo>
                  <a:pt x="5015" y="337"/>
                </a:lnTo>
                <a:lnTo>
                  <a:pt x="5015" y="337"/>
                </a:lnTo>
                <a:lnTo>
                  <a:pt x="5044" y="336"/>
                </a:lnTo>
                <a:lnTo>
                  <a:pt x="5044" y="336"/>
                </a:lnTo>
                <a:lnTo>
                  <a:pt x="5057" y="335"/>
                </a:lnTo>
                <a:lnTo>
                  <a:pt x="5057" y="335"/>
                </a:lnTo>
                <a:lnTo>
                  <a:pt x="5069" y="333"/>
                </a:lnTo>
                <a:lnTo>
                  <a:pt x="5069" y="333"/>
                </a:lnTo>
                <a:lnTo>
                  <a:pt x="5080" y="332"/>
                </a:lnTo>
                <a:lnTo>
                  <a:pt x="5080" y="332"/>
                </a:lnTo>
                <a:lnTo>
                  <a:pt x="5090" y="330"/>
                </a:lnTo>
                <a:lnTo>
                  <a:pt x="5090" y="330"/>
                </a:lnTo>
                <a:lnTo>
                  <a:pt x="5097" y="328"/>
                </a:lnTo>
                <a:lnTo>
                  <a:pt x="5096" y="329"/>
                </a:lnTo>
                <a:lnTo>
                  <a:pt x="5103" y="326"/>
                </a:lnTo>
                <a:lnTo>
                  <a:pt x="5103" y="327"/>
                </a:lnTo>
                <a:lnTo>
                  <a:pt x="5110" y="324"/>
                </a:lnTo>
                <a:lnTo>
                  <a:pt x="5110" y="324"/>
                </a:lnTo>
                <a:lnTo>
                  <a:pt x="5117" y="321"/>
                </a:lnTo>
                <a:lnTo>
                  <a:pt x="5116" y="321"/>
                </a:lnTo>
                <a:lnTo>
                  <a:pt x="5130" y="314"/>
                </a:lnTo>
                <a:lnTo>
                  <a:pt x="5129" y="315"/>
                </a:lnTo>
                <a:lnTo>
                  <a:pt x="5143" y="306"/>
                </a:lnTo>
                <a:lnTo>
                  <a:pt x="5143" y="306"/>
                </a:lnTo>
                <a:lnTo>
                  <a:pt x="5149" y="302"/>
                </a:lnTo>
                <a:lnTo>
                  <a:pt x="5149" y="302"/>
                </a:lnTo>
                <a:lnTo>
                  <a:pt x="5155" y="296"/>
                </a:lnTo>
                <a:lnTo>
                  <a:pt x="5155" y="297"/>
                </a:lnTo>
                <a:lnTo>
                  <a:pt x="5161" y="291"/>
                </a:lnTo>
                <a:lnTo>
                  <a:pt x="5161" y="291"/>
                </a:lnTo>
                <a:lnTo>
                  <a:pt x="5166" y="285"/>
                </a:lnTo>
                <a:lnTo>
                  <a:pt x="5166" y="285"/>
                </a:lnTo>
                <a:lnTo>
                  <a:pt x="5172" y="278"/>
                </a:lnTo>
                <a:lnTo>
                  <a:pt x="5171" y="279"/>
                </a:lnTo>
                <a:lnTo>
                  <a:pt x="5176" y="272"/>
                </a:lnTo>
                <a:lnTo>
                  <a:pt x="5176" y="272"/>
                </a:lnTo>
                <a:lnTo>
                  <a:pt x="5181" y="264"/>
                </a:lnTo>
                <a:lnTo>
                  <a:pt x="5181" y="264"/>
                </a:lnTo>
                <a:lnTo>
                  <a:pt x="5185" y="256"/>
                </a:lnTo>
                <a:lnTo>
                  <a:pt x="5185" y="257"/>
                </a:lnTo>
                <a:lnTo>
                  <a:pt x="5189" y="248"/>
                </a:lnTo>
                <a:lnTo>
                  <a:pt x="5189" y="249"/>
                </a:lnTo>
                <a:lnTo>
                  <a:pt x="5193" y="240"/>
                </a:lnTo>
                <a:lnTo>
                  <a:pt x="5193" y="240"/>
                </a:lnTo>
                <a:lnTo>
                  <a:pt x="5196" y="230"/>
                </a:lnTo>
                <a:lnTo>
                  <a:pt x="5196" y="231"/>
                </a:lnTo>
                <a:lnTo>
                  <a:pt x="5198" y="221"/>
                </a:lnTo>
                <a:lnTo>
                  <a:pt x="5198" y="221"/>
                </a:lnTo>
                <a:lnTo>
                  <a:pt x="5200" y="211"/>
                </a:lnTo>
                <a:lnTo>
                  <a:pt x="5200" y="211"/>
                </a:lnTo>
                <a:lnTo>
                  <a:pt x="5201" y="200"/>
                </a:lnTo>
                <a:lnTo>
                  <a:pt x="5201" y="200"/>
                </a:lnTo>
                <a:lnTo>
                  <a:pt x="5202" y="189"/>
                </a:lnTo>
                <a:lnTo>
                  <a:pt x="5202" y="189"/>
                </a:lnTo>
                <a:lnTo>
                  <a:pt x="5202" y="178"/>
                </a:lnTo>
                <a:lnTo>
                  <a:pt x="5202" y="178"/>
                </a:lnTo>
                <a:lnTo>
                  <a:pt x="5202" y="163"/>
                </a:lnTo>
                <a:lnTo>
                  <a:pt x="5202" y="163"/>
                </a:lnTo>
                <a:lnTo>
                  <a:pt x="5200" y="148"/>
                </a:lnTo>
                <a:lnTo>
                  <a:pt x="5200" y="149"/>
                </a:lnTo>
                <a:lnTo>
                  <a:pt x="5198" y="135"/>
                </a:lnTo>
                <a:lnTo>
                  <a:pt x="5198" y="135"/>
                </a:lnTo>
                <a:lnTo>
                  <a:pt x="5195" y="122"/>
                </a:lnTo>
                <a:lnTo>
                  <a:pt x="5195" y="123"/>
                </a:lnTo>
                <a:lnTo>
                  <a:pt x="5191" y="110"/>
                </a:lnTo>
                <a:lnTo>
                  <a:pt x="5191" y="111"/>
                </a:lnTo>
                <a:lnTo>
                  <a:pt x="5185" y="99"/>
                </a:lnTo>
                <a:lnTo>
                  <a:pt x="5186" y="99"/>
                </a:lnTo>
                <a:lnTo>
                  <a:pt x="5180" y="88"/>
                </a:lnTo>
                <a:lnTo>
                  <a:pt x="5180" y="89"/>
                </a:lnTo>
                <a:lnTo>
                  <a:pt x="5173" y="79"/>
                </a:lnTo>
                <a:lnTo>
                  <a:pt x="5173" y="79"/>
                </a:lnTo>
                <a:lnTo>
                  <a:pt x="5165" y="70"/>
                </a:lnTo>
                <a:lnTo>
                  <a:pt x="5166" y="70"/>
                </a:lnTo>
                <a:lnTo>
                  <a:pt x="5157" y="61"/>
                </a:lnTo>
                <a:lnTo>
                  <a:pt x="5158" y="62"/>
                </a:lnTo>
                <a:lnTo>
                  <a:pt x="5149" y="54"/>
                </a:lnTo>
                <a:lnTo>
                  <a:pt x="5149" y="54"/>
                </a:lnTo>
                <a:lnTo>
                  <a:pt x="5140" y="47"/>
                </a:lnTo>
                <a:lnTo>
                  <a:pt x="5140" y="48"/>
                </a:lnTo>
                <a:lnTo>
                  <a:pt x="5131" y="42"/>
                </a:lnTo>
                <a:lnTo>
                  <a:pt x="5131" y="42"/>
                </a:lnTo>
                <a:lnTo>
                  <a:pt x="5121" y="37"/>
                </a:lnTo>
                <a:lnTo>
                  <a:pt x="5121" y="37"/>
                </a:lnTo>
                <a:lnTo>
                  <a:pt x="5111" y="33"/>
                </a:lnTo>
                <a:lnTo>
                  <a:pt x="5111" y="33"/>
                </a:lnTo>
                <a:lnTo>
                  <a:pt x="5100" y="29"/>
                </a:lnTo>
                <a:lnTo>
                  <a:pt x="5101" y="30"/>
                </a:lnTo>
                <a:lnTo>
                  <a:pt x="5092" y="28"/>
                </a:lnTo>
                <a:lnTo>
                  <a:pt x="5092" y="28"/>
                </a:lnTo>
                <a:lnTo>
                  <a:pt x="5082" y="26"/>
                </a:lnTo>
                <a:lnTo>
                  <a:pt x="5082" y="26"/>
                </a:lnTo>
                <a:lnTo>
                  <a:pt x="5070" y="25"/>
                </a:lnTo>
                <a:lnTo>
                  <a:pt x="5070" y="25"/>
                </a:lnTo>
                <a:lnTo>
                  <a:pt x="5055" y="24"/>
                </a:lnTo>
                <a:lnTo>
                  <a:pt x="5055" y="24"/>
                </a:lnTo>
                <a:lnTo>
                  <a:pt x="5038" y="23"/>
                </a:lnTo>
                <a:lnTo>
                  <a:pt x="5039" y="23"/>
                </a:lnTo>
                <a:lnTo>
                  <a:pt x="5020" y="22"/>
                </a:lnTo>
                <a:lnTo>
                  <a:pt x="5020" y="22"/>
                </a:lnTo>
                <a:lnTo>
                  <a:pt x="4976" y="22"/>
                </a:lnTo>
                <a:lnTo>
                  <a:pt x="4805" y="22"/>
                </a:lnTo>
                <a:lnTo>
                  <a:pt x="4811" y="16"/>
                </a:lnTo>
                <a:lnTo>
                  <a:pt x="4811" y="541"/>
                </a:lnTo>
                <a:lnTo>
                  <a:pt x="4811" y="541"/>
                </a:lnTo>
                <a:close/>
                <a:moveTo>
                  <a:pt x="4918" y="254"/>
                </a:moveTo>
                <a:lnTo>
                  <a:pt x="4912" y="249"/>
                </a:lnTo>
                <a:lnTo>
                  <a:pt x="4970" y="249"/>
                </a:lnTo>
                <a:lnTo>
                  <a:pt x="4970" y="249"/>
                </a:lnTo>
                <a:lnTo>
                  <a:pt x="4999" y="248"/>
                </a:lnTo>
                <a:lnTo>
                  <a:pt x="4998" y="248"/>
                </a:lnTo>
                <a:lnTo>
                  <a:pt x="5011" y="248"/>
                </a:lnTo>
                <a:lnTo>
                  <a:pt x="5011" y="248"/>
                </a:lnTo>
                <a:lnTo>
                  <a:pt x="5022" y="247"/>
                </a:lnTo>
                <a:lnTo>
                  <a:pt x="5022" y="247"/>
                </a:lnTo>
                <a:lnTo>
                  <a:pt x="5031" y="246"/>
                </a:lnTo>
                <a:lnTo>
                  <a:pt x="5031" y="246"/>
                </a:lnTo>
                <a:lnTo>
                  <a:pt x="5040" y="244"/>
                </a:lnTo>
                <a:lnTo>
                  <a:pt x="5039" y="244"/>
                </a:lnTo>
                <a:lnTo>
                  <a:pt x="5047" y="242"/>
                </a:lnTo>
                <a:lnTo>
                  <a:pt x="5046" y="243"/>
                </a:lnTo>
                <a:lnTo>
                  <a:pt x="5052" y="241"/>
                </a:lnTo>
                <a:lnTo>
                  <a:pt x="5052" y="241"/>
                </a:lnTo>
                <a:lnTo>
                  <a:pt x="5057" y="239"/>
                </a:lnTo>
                <a:lnTo>
                  <a:pt x="5056" y="239"/>
                </a:lnTo>
                <a:lnTo>
                  <a:pt x="5061" y="236"/>
                </a:lnTo>
                <a:lnTo>
                  <a:pt x="5061" y="236"/>
                </a:lnTo>
                <a:lnTo>
                  <a:pt x="5065" y="233"/>
                </a:lnTo>
                <a:lnTo>
                  <a:pt x="5065" y="234"/>
                </a:lnTo>
                <a:lnTo>
                  <a:pt x="5069" y="231"/>
                </a:lnTo>
                <a:lnTo>
                  <a:pt x="5069" y="231"/>
                </a:lnTo>
                <a:lnTo>
                  <a:pt x="5073" y="227"/>
                </a:lnTo>
                <a:lnTo>
                  <a:pt x="5073" y="228"/>
                </a:lnTo>
                <a:lnTo>
                  <a:pt x="5077" y="224"/>
                </a:lnTo>
                <a:lnTo>
                  <a:pt x="5076" y="224"/>
                </a:lnTo>
                <a:lnTo>
                  <a:pt x="5080" y="220"/>
                </a:lnTo>
                <a:lnTo>
                  <a:pt x="5080" y="221"/>
                </a:lnTo>
                <a:lnTo>
                  <a:pt x="5083" y="216"/>
                </a:lnTo>
                <a:lnTo>
                  <a:pt x="5082" y="217"/>
                </a:lnTo>
                <a:lnTo>
                  <a:pt x="5085" y="212"/>
                </a:lnTo>
                <a:lnTo>
                  <a:pt x="5085" y="213"/>
                </a:lnTo>
                <a:lnTo>
                  <a:pt x="5087" y="208"/>
                </a:lnTo>
                <a:lnTo>
                  <a:pt x="5087" y="208"/>
                </a:lnTo>
                <a:lnTo>
                  <a:pt x="5089" y="204"/>
                </a:lnTo>
                <a:lnTo>
                  <a:pt x="5089" y="204"/>
                </a:lnTo>
                <a:lnTo>
                  <a:pt x="5091" y="199"/>
                </a:lnTo>
                <a:lnTo>
                  <a:pt x="5091" y="199"/>
                </a:lnTo>
                <a:lnTo>
                  <a:pt x="5092" y="194"/>
                </a:lnTo>
                <a:lnTo>
                  <a:pt x="5092" y="195"/>
                </a:lnTo>
                <a:lnTo>
                  <a:pt x="5093" y="189"/>
                </a:lnTo>
                <a:lnTo>
                  <a:pt x="5093" y="190"/>
                </a:lnTo>
                <a:lnTo>
                  <a:pt x="5093" y="184"/>
                </a:lnTo>
                <a:lnTo>
                  <a:pt x="5093" y="185"/>
                </a:lnTo>
                <a:lnTo>
                  <a:pt x="5094" y="179"/>
                </a:lnTo>
                <a:lnTo>
                  <a:pt x="5094" y="179"/>
                </a:lnTo>
                <a:lnTo>
                  <a:pt x="5093" y="172"/>
                </a:lnTo>
                <a:lnTo>
                  <a:pt x="5093" y="173"/>
                </a:lnTo>
                <a:lnTo>
                  <a:pt x="5093" y="166"/>
                </a:lnTo>
                <a:lnTo>
                  <a:pt x="5093" y="166"/>
                </a:lnTo>
                <a:lnTo>
                  <a:pt x="5091" y="160"/>
                </a:lnTo>
                <a:lnTo>
                  <a:pt x="5092" y="160"/>
                </a:lnTo>
                <a:lnTo>
                  <a:pt x="5090" y="154"/>
                </a:lnTo>
                <a:lnTo>
                  <a:pt x="5090" y="155"/>
                </a:lnTo>
                <a:lnTo>
                  <a:pt x="5087" y="149"/>
                </a:lnTo>
                <a:lnTo>
                  <a:pt x="5088" y="149"/>
                </a:lnTo>
                <a:lnTo>
                  <a:pt x="5085" y="144"/>
                </a:lnTo>
                <a:lnTo>
                  <a:pt x="5085" y="144"/>
                </a:lnTo>
                <a:lnTo>
                  <a:pt x="5082" y="139"/>
                </a:lnTo>
                <a:lnTo>
                  <a:pt x="5082" y="140"/>
                </a:lnTo>
                <a:lnTo>
                  <a:pt x="5078" y="135"/>
                </a:lnTo>
                <a:lnTo>
                  <a:pt x="5078" y="135"/>
                </a:lnTo>
                <a:lnTo>
                  <a:pt x="5074" y="131"/>
                </a:lnTo>
                <a:lnTo>
                  <a:pt x="5074" y="131"/>
                </a:lnTo>
                <a:lnTo>
                  <a:pt x="5070" y="127"/>
                </a:lnTo>
                <a:lnTo>
                  <a:pt x="5070" y="127"/>
                </a:lnTo>
                <a:lnTo>
                  <a:pt x="5065" y="124"/>
                </a:lnTo>
                <a:lnTo>
                  <a:pt x="5066" y="124"/>
                </a:lnTo>
                <a:lnTo>
                  <a:pt x="5060" y="121"/>
                </a:lnTo>
                <a:lnTo>
                  <a:pt x="5061" y="121"/>
                </a:lnTo>
                <a:lnTo>
                  <a:pt x="5055" y="118"/>
                </a:lnTo>
                <a:lnTo>
                  <a:pt x="5056" y="119"/>
                </a:lnTo>
                <a:lnTo>
                  <a:pt x="5050" y="116"/>
                </a:lnTo>
                <a:lnTo>
                  <a:pt x="5051" y="116"/>
                </a:lnTo>
                <a:lnTo>
                  <a:pt x="5045" y="115"/>
                </a:lnTo>
                <a:lnTo>
                  <a:pt x="5045" y="115"/>
                </a:lnTo>
                <a:lnTo>
                  <a:pt x="5039" y="113"/>
                </a:lnTo>
                <a:lnTo>
                  <a:pt x="5039" y="114"/>
                </a:lnTo>
                <a:lnTo>
                  <a:pt x="5027" y="112"/>
                </a:lnTo>
                <a:lnTo>
                  <a:pt x="5028" y="112"/>
                </a:lnTo>
                <a:lnTo>
                  <a:pt x="5011" y="111"/>
                </a:lnTo>
                <a:lnTo>
                  <a:pt x="5011" y="111"/>
                </a:lnTo>
                <a:lnTo>
                  <a:pt x="4990" y="110"/>
                </a:lnTo>
                <a:lnTo>
                  <a:pt x="4990" y="110"/>
                </a:lnTo>
                <a:lnTo>
                  <a:pt x="4964" y="110"/>
                </a:lnTo>
                <a:lnTo>
                  <a:pt x="4912" y="110"/>
                </a:lnTo>
                <a:lnTo>
                  <a:pt x="4918" y="104"/>
                </a:lnTo>
                <a:lnTo>
                  <a:pt x="4918" y="254"/>
                </a:lnTo>
                <a:lnTo>
                  <a:pt x="4918" y="254"/>
                </a:lnTo>
                <a:close/>
                <a:moveTo>
                  <a:pt x="4906" y="104"/>
                </a:moveTo>
                <a:lnTo>
                  <a:pt x="4907" y="103"/>
                </a:lnTo>
                <a:lnTo>
                  <a:pt x="4907" y="101"/>
                </a:lnTo>
                <a:lnTo>
                  <a:pt x="4909" y="100"/>
                </a:lnTo>
                <a:lnTo>
                  <a:pt x="4910" y="99"/>
                </a:lnTo>
                <a:lnTo>
                  <a:pt x="4912" y="99"/>
                </a:lnTo>
                <a:lnTo>
                  <a:pt x="4963" y="99"/>
                </a:lnTo>
                <a:lnTo>
                  <a:pt x="4989" y="99"/>
                </a:lnTo>
                <a:lnTo>
                  <a:pt x="4990" y="99"/>
                </a:lnTo>
                <a:lnTo>
                  <a:pt x="5011" y="100"/>
                </a:lnTo>
                <a:lnTo>
                  <a:pt x="5011" y="100"/>
                </a:lnTo>
                <a:lnTo>
                  <a:pt x="5028" y="101"/>
                </a:lnTo>
                <a:lnTo>
                  <a:pt x="5028" y="101"/>
                </a:lnTo>
                <a:lnTo>
                  <a:pt x="5040" y="103"/>
                </a:lnTo>
                <a:lnTo>
                  <a:pt x="5040" y="103"/>
                </a:lnTo>
                <a:lnTo>
                  <a:pt x="5047" y="104"/>
                </a:lnTo>
                <a:lnTo>
                  <a:pt x="5047" y="104"/>
                </a:lnTo>
                <a:lnTo>
                  <a:pt x="5053" y="106"/>
                </a:lnTo>
                <a:lnTo>
                  <a:pt x="5054" y="106"/>
                </a:lnTo>
                <a:lnTo>
                  <a:pt x="5059" y="108"/>
                </a:lnTo>
                <a:lnTo>
                  <a:pt x="5060" y="109"/>
                </a:lnTo>
                <a:lnTo>
                  <a:pt x="5065" y="111"/>
                </a:lnTo>
                <a:lnTo>
                  <a:pt x="5066" y="112"/>
                </a:lnTo>
                <a:lnTo>
                  <a:pt x="5071" y="115"/>
                </a:lnTo>
                <a:lnTo>
                  <a:pt x="5071" y="115"/>
                </a:lnTo>
                <a:lnTo>
                  <a:pt x="5076" y="119"/>
                </a:lnTo>
                <a:lnTo>
                  <a:pt x="5077" y="119"/>
                </a:lnTo>
                <a:lnTo>
                  <a:pt x="5081" y="123"/>
                </a:lnTo>
                <a:lnTo>
                  <a:pt x="5082" y="123"/>
                </a:lnTo>
                <a:lnTo>
                  <a:pt x="5086" y="128"/>
                </a:lnTo>
                <a:lnTo>
                  <a:pt x="5086" y="128"/>
                </a:lnTo>
                <a:lnTo>
                  <a:pt x="5090" y="133"/>
                </a:lnTo>
                <a:lnTo>
                  <a:pt x="5091" y="133"/>
                </a:lnTo>
                <a:lnTo>
                  <a:pt x="5094" y="139"/>
                </a:lnTo>
                <a:lnTo>
                  <a:pt x="5094" y="139"/>
                </a:lnTo>
                <a:lnTo>
                  <a:pt x="5097" y="145"/>
                </a:lnTo>
                <a:lnTo>
                  <a:pt x="5098" y="145"/>
                </a:lnTo>
                <a:lnTo>
                  <a:pt x="5100" y="151"/>
                </a:lnTo>
                <a:lnTo>
                  <a:pt x="5100" y="151"/>
                </a:lnTo>
                <a:lnTo>
                  <a:pt x="5102" y="157"/>
                </a:lnTo>
                <a:lnTo>
                  <a:pt x="5102" y="158"/>
                </a:lnTo>
                <a:lnTo>
                  <a:pt x="5103" y="164"/>
                </a:lnTo>
                <a:lnTo>
                  <a:pt x="5104" y="165"/>
                </a:lnTo>
                <a:lnTo>
                  <a:pt x="5104" y="172"/>
                </a:lnTo>
                <a:lnTo>
                  <a:pt x="5104" y="172"/>
                </a:lnTo>
                <a:lnTo>
                  <a:pt x="5105" y="179"/>
                </a:lnTo>
                <a:lnTo>
                  <a:pt x="5105" y="179"/>
                </a:lnTo>
                <a:lnTo>
                  <a:pt x="5104" y="185"/>
                </a:lnTo>
                <a:lnTo>
                  <a:pt x="5104" y="186"/>
                </a:lnTo>
                <a:lnTo>
                  <a:pt x="5104" y="191"/>
                </a:lnTo>
                <a:lnTo>
                  <a:pt x="5104" y="192"/>
                </a:lnTo>
                <a:lnTo>
                  <a:pt x="5103" y="197"/>
                </a:lnTo>
                <a:lnTo>
                  <a:pt x="5103" y="197"/>
                </a:lnTo>
                <a:lnTo>
                  <a:pt x="5101" y="203"/>
                </a:lnTo>
                <a:lnTo>
                  <a:pt x="5101" y="203"/>
                </a:lnTo>
                <a:lnTo>
                  <a:pt x="5100" y="208"/>
                </a:lnTo>
                <a:lnTo>
                  <a:pt x="5099" y="209"/>
                </a:lnTo>
                <a:lnTo>
                  <a:pt x="5097" y="213"/>
                </a:lnTo>
                <a:lnTo>
                  <a:pt x="5097" y="214"/>
                </a:lnTo>
                <a:lnTo>
                  <a:pt x="5095" y="219"/>
                </a:lnTo>
                <a:lnTo>
                  <a:pt x="5095" y="219"/>
                </a:lnTo>
                <a:lnTo>
                  <a:pt x="5092" y="224"/>
                </a:lnTo>
                <a:lnTo>
                  <a:pt x="5092" y="224"/>
                </a:lnTo>
                <a:lnTo>
                  <a:pt x="5088" y="228"/>
                </a:lnTo>
                <a:lnTo>
                  <a:pt x="5088" y="228"/>
                </a:lnTo>
                <a:lnTo>
                  <a:pt x="5085" y="232"/>
                </a:lnTo>
                <a:lnTo>
                  <a:pt x="5084" y="233"/>
                </a:lnTo>
                <a:lnTo>
                  <a:pt x="5081" y="236"/>
                </a:lnTo>
                <a:lnTo>
                  <a:pt x="5080" y="237"/>
                </a:lnTo>
                <a:lnTo>
                  <a:pt x="5076" y="240"/>
                </a:lnTo>
                <a:lnTo>
                  <a:pt x="5076" y="240"/>
                </a:lnTo>
                <a:lnTo>
                  <a:pt x="5072" y="244"/>
                </a:lnTo>
                <a:lnTo>
                  <a:pt x="5071" y="244"/>
                </a:lnTo>
                <a:lnTo>
                  <a:pt x="5067" y="247"/>
                </a:lnTo>
                <a:lnTo>
                  <a:pt x="5066" y="247"/>
                </a:lnTo>
                <a:lnTo>
                  <a:pt x="5062" y="249"/>
                </a:lnTo>
                <a:lnTo>
                  <a:pt x="5061" y="250"/>
                </a:lnTo>
                <a:lnTo>
                  <a:pt x="5056" y="252"/>
                </a:lnTo>
                <a:lnTo>
                  <a:pt x="5056" y="252"/>
                </a:lnTo>
                <a:lnTo>
                  <a:pt x="5050" y="254"/>
                </a:lnTo>
                <a:lnTo>
                  <a:pt x="5049" y="254"/>
                </a:lnTo>
                <a:lnTo>
                  <a:pt x="5042" y="256"/>
                </a:lnTo>
                <a:lnTo>
                  <a:pt x="5042" y="256"/>
                </a:lnTo>
                <a:lnTo>
                  <a:pt x="5033" y="257"/>
                </a:lnTo>
                <a:lnTo>
                  <a:pt x="5033" y="257"/>
                </a:lnTo>
                <a:lnTo>
                  <a:pt x="5023" y="258"/>
                </a:lnTo>
                <a:lnTo>
                  <a:pt x="5023" y="258"/>
                </a:lnTo>
                <a:lnTo>
                  <a:pt x="5012" y="259"/>
                </a:lnTo>
                <a:lnTo>
                  <a:pt x="5012" y="259"/>
                </a:lnTo>
                <a:lnTo>
                  <a:pt x="4999" y="260"/>
                </a:lnTo>
                <a:lnTo>
                  <a:pt x="4999" y="260"/>
                </a:lnTo>
                <a:lnTo>
                  <a:pt x="4971" y="260"/>
                </a:lnTo>
                <a:lnTo>
                  <a:pt x="4971" y="260"/>
                </a:lnTo>
                <a:lnTo>
                  <a:pt x="4913" y="260"/>
                </a:lnTo>
                <a:lnTo>
                  <a:pt x="4911" y="260"/>
                </a:lnTo>
                <a:lnTo>
                  <a:pt x="4909" y="259"/>
                </a:lnTo>
                <a:lnTo>
                  <a:pt x="4908" y="258"/>
                </a:lnTo>
                <a:lnTo>
                  <a:pt x="4907" y="257"/>
                </a:lnTo>
                <a:lnTo>
                  <a:pt x="4907" y="255"/>
                </a:lnTo>
                <a:lnTo>
                  <a:pt x="4907" y="104"/>
                </a:lnTo>
                <a:lnTo>
                  <a:pt x="4906" y="104"/>
                </a:lnTo>
                <a:close/>
                <a:moveTo>
                  <a:pt x="5320" y="16"/>
                </a:moveTo>
                <a:lnTo>
                  <a:pt x="5320" y="14"/>
                </a:lnTo>
                <a:lnTo>
                  <a:pt x="5321" y="12"/>
                </a:lnTo>
                <a:lnTo>
                  <a:pt x="5322" y="11"/>
                </a:lnTo>
                <a:lnTo>
                  <a:pt x="5324" y="10"/>
                </a:lnTo>
                <a:lnTo>
                  <a:pt x="5326" y="10"/>
                </a:lnTo>
                <a:lnTo>
                  <a:pt x="5715" y="10"/>
                </a:lnTo>
                <a:lnTo>
                  <a:pt x="5717" y="10"/>
                </a:lnTo>
                <a:lnTo>
                  <a:pt x="5719" y="11"/>
                </a:lnTo>
                <a:lnTo>
                  <a:pt x="5720" y="12"/>
                </a:lnTo>
                <a:lnTo>
                  <a:pt x="5721" y="14"/>
                </a:lnTo>
                <a:lnTo>
                  <a:pt x="5721" y="16"/>
                </a:lnTo>
                <a:lnTo>
                  <a:pt x="5721" y="104"/>
                </a:lnTo>
                <a:lnTo>
                  <a:pt x="5721" y="106"/>
                </a:lnTo>
                <a:lnTo>
                  <a:pt x="5720" y="108"/>
                </a:lnTo>
                <a:lnTo>
                  <a:pt x="5719" y="109"/>
                </a:lnTo>
                <a:lnTo>
                  <a:pt x="5717" y="110"/>
                </a:lnTo>
                <a:lnTo>
                  <a:pt x="5715" y="110"/>
                </a:lnTo>
                <a:lnTo>
                  <a:pt x="5432" y="110"/>
                </a:lnTo>
                <a:lnTo>
                  <a:pt x="5438" y="104"/>
                </a:lnTo>
                <a:lnTo>
                  <a:pt x="5438" y="221"/>
                </a:lnTo>
                <a:lnTo>
                  <a:pt x="5432" y="215"/>
                </a:lnTo>
                <a:lnTo>
                  <a:pt x="5696" y="215"/>
                </a:lnTo>
                <a:lnTo>
                  <a:pt x="5697" y="216"/>
                </a:lnTo>
                <a:lnTo>
                  <a:pt x="5699" y="216"/>
                </a:lnTo>
                <a:lnTo>
                  <a:pt x="5700" y="217"/>
                </a:lnTo>
                <a:lnTo>
                  <a:pt x="5701" y="219"/>
                </a:lnTo>
                <a:lnTo>
                  <a:pt x="5701" y="221"/>
                </a:lnTo>
                <a:lnTo>
                  <a:pt x="5701" y="310"/>
                </a:lnTo>
                <a:lnTo>
                  <a:pt x="5701" y="312"/>
                </a:lnTo>
                <a:lnTo>
                  <a:pt x="5700" y="313"/>
                </a:lnTo>
                <a:lnTo>
                  <a:pt x="5699" y="314"/>
                </a:lnTo>
                <a:lnTo>
                  <a:pt x="5697" y="315"/>
                </a:lnTo>
                <a:lnTo>
                  <a:pt x="5695" y="315"/>
                </a:lnTo>
                <a:lnTo>
                  <a:pt x="5432" y="315"/>
                </a:lnTo>
                <a:lnTo>
                  <a:pt x="5438" y="310"/>
                </a:lnTo>
                <a:lnTo>
                  <a:pt x="5438" y="453"/>
                </a:lnTo>
                <a:lnTo>
                  <a:pt x="5432" y="447"/>
                </a:lnTo>
                <a:lnTo>
                  <a:pt x="5725" y="447"/>
                </a:lnTo>
                <a:lnTo>
                  <a:pt x="5727" y="447"/>
                </a:lnTo>
                <a:lnTo>
                  <a:pt x="5729" y="448"/>
                </a:lnTo>
                <a:lnTo>
                  <a:pt x="5730" y="449"/>
                </a:lnTo>
                <a:lnTo>
                  <a:pt x="5731" y="451"/>
                </a:lnTo>
                <a:lnTo>
                  <a:pt x="5731" y="453"/>
                </a:lnTo>
                <a:lnTo>
                  <a:pt x="5731" y="541"/>
                </a:lnTo>
                <a:lnTo>
                  <a:pt x="5731" y="543"/>
                </a:lnTo>
                <a:lnTo>
                  <a:pt x="5730" y="545"/>
                </a:lnTo>
                <a:lnTo>
                  <a:pt x="5729" y="546"/>
                </a:lnTo>
                <a:lnTo>
                  <a:pt x="5727" y="547"/>
                </a:lnTo>
                <a:lnTo>
                  <a:pt x="5725" y="547"/>
                </a:lnTo>
                <a:lnTo>
                  <a:pt x="5326" y="547"/>
                </a:lnTo>
                <a:lnTo>
                  <a:pt x="5324" y="547"/>
                </a:lnTo>
                <a:lnTo>
                  <a:pt x="5322" y="546"/>
                </a:lnTo>
                <a:lnTo>
                  <a:pt x="5321" y="545"/>
                </a:lnTo>
                <a:lnTo>
                  <a:pt x="5320" y="543"/>
                </a:lnTo>
                <a:lnTo>
                  <a:pt x="5320" y="541"/>
                </a:lnTo>
                <a:lnTo>
                  <a:pt x="5320" y="16"/>
                </a:lnTo>
                <a:close/>
                <a:moveTo>
                  <a:pt x="5331" y="541"/>
                </a:moveTo>
                <a:lnTo>
                  <a:pt x="5326" y="536"/>
                </a:lnTo>
                <a:lnTo>
                  <a:pt x="5725" y="536"/>
                </a:lnTo>
                <a:lnTo>
                  <a:pt x="5720" y="541"/>
                </a:lnTo>
                <a:lnTo>
                  <a:pt x="5720" y="453"/>
                </a:lnTo>
                <a:lnTo>
                  <a:pt x="5725" y="458"/>
                </a:lnTo>
                <a:lnTo>
                  <a:pt x="5432" y="458"/>
                </a:lnTo>
                <a:lnTo>
                  <a:pt x="5430" y="458"/>
                </a:lnTo>
                <a:lnTo>
                  <a:pt x="5429" y="457"/>
                </a:lnTo>
                <a:lnTo>
                  <a:pt x="5427" y="456"/>
                </a:lnTo>
                <a:lnTo>
                  <a:pt x="5427" y="454"/>
                </a:lnTo>
                <a:lnTo>
                  <a:pt x="5426" y="453"/>
                </a:lnTo>
                <a:lnTo>
                  <a:pt x="5426" y="310"/>
                </a:lnTo>
                <a:lnTo>
                  <a:pt x="5427" y="308"/>
                </a:lnTo>
                <a:lnTo>
                  <a:pt x="5427" y="306"/>
                </a:lnTo>
                <a:lnTo>
                  <a:pt x="5429" y="305"/>
                </a:lnTo>
                <a:lnTo>
                  <a:pt x="5430" y="304"/>
                </a:lnTo>
                <a:lnTo>
                  <a:pt x="5432" y="304"/>
                </a:lnTo>
                <a:lnTo>
                  <a:pt x="5695" y="304"/>
                </a:lnTo>
                <a:lnTo>
                  <a:pt x="5690" y="310"/>
                </a:lnTo>
                <a:lnTo>
                  <a:pt x="5690" y="221"/>
                </a:lnTo>
                <a:lnTo>
                  <a:pt x="5695" y="226"/>
                </a:lnTo>
                <a:lnTo>
                  <a:pt x="5432" y="226"/>
                </a:lnTo>
                <a:lnTo>
                  <a:pt x="5430" y="226"/>
                </a:lnTo>
                <a:lnTo>
                  <a:pt x="5429" y="225"/>
                </a:lnTo>
                <a:lnTo>
                  <a:pt x="5427" y="224"/>
                </a:lnTo>
                <a:lnTo>
                  <a:pt x="5427" y="223"/>
                </a:lnTo>
                <a:lnTo>
                  <a:pt x="5426" y="221"/>
                </a:lnTo>
                <a:lnTo>
                  <a:pt x="5426" y="104"/>
                </a:lnTo>
                <a:lnTo>
                  <a:pt x="5427" y="103"/>
                </a:lnTo>
                <a:lnTo>
                  <a:pt x="5427" y="101"/>
                </a:lnTo>
                <a:lnTo>
                  <a:pt x="5429" y="100"/>
                </a:lnTo>
                <a:lnTo>
                  <a:pt x="5430" y="99"/>
                </a:lnTo>
                <a:lnTo>
                  <a:pt x="5432" y="99"/>
                </a:lnTo>
                <a:lnTo>
                  <a:pt x="5715" y="99"/>
                </a:lnTo>
                <a:lnTo>
                  <a:pt x="5710" y="104"/>
                </a:lnTo>
                <a:lnTo>
                  <a:pt x="5710" y="16"/>
                </a:lnTo>
                <a:lnTo>
                  <a:pt x="5715" y="21"/>
                </a:lnTo>
                <a:lnTo>
                  <a:pt x="5326" y="21"/>
                </a:lnTo>
                <a:lnTo>
                  <a:pt x="5331" y="16"/>
                </a:lnTo>
                <a:lnTo>
                  <a:pt x="5331" y="541"/>
                </a:lnTo>
                <a:lnTo>
                  <a:pt x="5331" y="541"/>
                </a:lnTo>
                <a:close/>
              </a:path>
            </a:pathLst>
          </a:custGeom>
          <a:solidFill>
            <a:srgbClr val="FFFFFF">
              <a:alpha val="45000"/>
            </a:srgb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>
                  <a:alpha val="45000"/>
                </a:schemeClr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s://photo-static-api.fotomore.com/creative/vcg/400/new/VCG41N1692146978.jpg?uid=386&amp;timestamp=1758264158&amp;sign=bc436d1ff19723718d9c1c86d532fc4d" descr="计算机编程"/>
          <p:cNvPicPr>
            <a:picLocks noChangeAspect="1"/>
          </p:cNvPicPr>
          <p:nvPr/>
        </p:nvPicPr>
        <p:blipFill rotWithShape="1">
          <a:blip r:embed="rId1"/>
          <a:srcRect l="26446" r="-80"/>
          <a:stretch>
            <a:fillRect/>
          </a:stretch>
        </p:blipFill>
        <p:spPr>
          <a:xfrm>
            <a:off x="497840" y="1936115"/>
            <a:ext cx="4484370" cy="4058285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你希望AI 学习助手设计一些同类题型问题吗？并总结分析该题目的考点吗？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（二）教育伙伴：让学习更高效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6348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三、感知与识别类AI 的应用场景：生活与教育的“全能助手”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（三）医疗与健康：守护身体的“小卫士”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6348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三、感知与识别类AI 的应用场景：生活与教育的“全能助手”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91928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615" y="279177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946400"/>
            <a:ext cx="4221480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医院里，AI“看懂”CT 片上的早期肿瘤病灶；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智能手表“听懂”你的心跳异常，提醒就医——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感知与识别类AI 为健康护航。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295390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04635" y="19243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61150" y="27968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04635" y="2875280"/>
            <a:ext cx="463613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疾病诊断：AI 分析胃镜图像，识别早期胃癌病灶，准确率超90%；心电图AI 解读波形，辅助医生判断心律失常。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健康管理：智能手环通过传感器监测睡眠数据，生成睡眠质量报告；糖尿病患者的智能手表实时感知血糖，语音提醒“该测血糖啦”。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s://photo-static-api.fotomore.com/creative/vcg/400/new/VCG41N2148658386.jpg?uid=386&amp;timestamp=1758264502&amp;sign=d6522980a1ba7ad558d88c72258143ef" descr="未来，医生将使用人工智能机器人进行诊断、护理，并提高患者治疗的准确性。医学研究和未来医学创新的发展"/>
          <p:cNvPicPr>
            <a:picLocks noChangeAspect="1"/>
          </p:cNvPicPr>
          <p:nvPr/>
        </p:nvPicPr>
        <p:blipFill rotWithShape="1">
          <a:blip r:embed="rId1"/>
          <a:srcRect l="13183" r="13183"/>
          <a:stretch>
            <a:fillRect/>
          </a:stretch>
        </p:blipFill>
        <p:spPr>
          <a:xfrm>
            <a:off x="497840" y="1936115"/>
            <a:ext cx="4484370" cy="4058285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面对罕见病、复杂病症数据稀缺的情况，AI 如何有效学习和诊断？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（三）医疗与健康：守护身体的“小卫士”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6348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三、感知与识别类AI 的应用场景：生活与教育的“全能助手”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0109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（一）常用工具介绍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876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四、动手实践：体验感知与识别类AI 的神奇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736080" y="2291080"/>
            <a:ext cx="3925570" cy="2487295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5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提供图像识别、语音识别、OCR 等免费API，支持上传图片或录音实时检测，如图3 -1 -10 所示。新手可通过可视化界面快速体验，如“识别动物图片并显示动物名称”。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94555" y="1193165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 百度AI 开放平台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291080"/>
            <a:ext cx="5365750" cy="2487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31318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（一）常用工具介绍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876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四、动手实践：体验感知与识别类AI 的神奇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261225" y="2861310"/>
            <a:ext cx="4157980" cy="220472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5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专注教育场景，支持拍照搜索答疑、翻译、口语测评、作文批改、AI 写作等功能，如图所示，学生可使用“搜索答疑”功能，秒级获取解析步骤。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4950" y="2102485"/>
            <a:ext cx="12782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作业帮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140" y="2861310"/>
            <a:ext cx="6539865" cy="2197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282700" y="3115310"/>
            <a:ext cx="4942205" cy="197866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5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专业语音转文字工具，支持实时录音转写、多语言翻译。录音可一键转文字，方便整理笔记。如图3-1-12 所示。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4925" y="1434465"/>
            <a:ext cx="2977515" cy="50774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282700" y="131318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（一）常用工具介绍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815" y="390453"/>
            <a:ext cx="7876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四、动手实践：体验感知与识别类AI 的神奇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04950" y="2102485"/>
            <a:ext cx="31064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科大讯飞听见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1282815" y="390453"/>
            <a:ext cx="78765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四、动手实践：体验感知与识别类AI 的神奇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32535" y="1081405"/>
            <a:ext cx="6092190" cy="829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（二）实践任务：用百度AI 识别动物图片</a:t>
            </a:r>
            <a:r>
              <a:rPr lang="en-US"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   </a:t>
            </a:r>
            <a:r>
              <a:rPr lang="zh-CN" altLang="en-US"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步骤如下：</a:t>
            </a:r>
            <a:endParaRPr lang="zh-CN" altLang="en-US"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68545" y="1631315"/>
            <a:ext cx="2456180" cy="2456180"/>
            <a:chOff x="1801" y="3800"/>
            <a:chExt cx="4406" cy="4406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1801" y="3800"/>
              <a:ext cx="4406" cy="4406"/>
              <a:chOff x="1754" y="4134"/>
              <a:chExt cx="4406" cy="4406"/>
            </a:xfrm>
          </p:grpSpPr>
          <p:pic>
            <p:nvPicPr>
              <p:cNvPr id="15" name="图片 14" descr="&amp;pky8929900521_sjzg_VCG41500175136&amp;"/>
              <p:cNvPicPr>
                <a:picLocks noChangeAspect="1"/>
              </p:cNvPicPr>
              <p:nvPr/>
            </p:nvPicPr>
            <p:blipFill>
              <a:blip r:embed="rId1"/>
              <a:srcRect l="8850" r="24505"/>
              <a:stretch>
                <a:fillRect/>
              </a:stretch>
            </p:blipFill>
            <p:spPr>
              <a:xfrm>
                <a:off x="1754" y="4134"/>
                <a:ext cx="4406" cy="4406"/>
              </a:xfrm>
              <a:prstGeom prst="ellipse">
                <a:avLst/>
              </a:prstGeom>
            </p:spPr>
          </p:pic>
          <p:sp>
            <p:nvSpPr>
              <p:cNvPr id="16" name="椭圆 15"/>
              <p:cNvSpPr/>
              <p:nvPr/>
            </p:nvSpPr>
            <p:spPr>
              <a:xfrm>
                <a:off x="1754" y="4134"/>
                <a:ext cx="4406" cy="4406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85000"/>
                    </a:srgbClr>
                  </a:gs>
                  <a:gs pos="100000">
                    <a:srgbClr val="9270E3">
                      <a:alpha val="50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2184" y="5424"/>
              <a:ext cx="3648" cy="11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sz="3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 CN Medium" panose="020B0600000000000000" pitchFamily="34" charset="-122"/>
                </a:rPr>
                <a:t>操作步骤</a:t>
              </a:r>
              <a:endParaRPr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05885" y="1040765"/>
            <a:ext cx="4386580" cy="3935730"/>
            <a:chOff x="6151" y="1639"/>
            <a:chExt cx="6908" cy="6198"/>
          </a:xfrm>
        </p:grpSpPr>
        <p:sp>
          <p:nvSpPr>
            <p:cNvPr id="18" name="椭圆 17"/>
            <p:cNvSpPr/>
            <p:nvPr/>
          </p:nvSpPr>
          <p:spPr>
            <a:xfrm>
              <a:off x="6737" y="1639"/>
              <a:ext cx="5728" cy="572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8000"/>
                      <a:lumOff val="92000"/>
                      <a:alpha val="0"/>
                    </a:schemeClr>
                  </a:gs>
                  <a:gs pos="53000">
                    <a:srgbClr val="8FB5D8">
                      <a:alpha val="100000"/>
                    </a:srgbClr>
                  </a:gs>
                  <a:gs pos="100000">
                    <a:schemeClr val="accent5">
                      <a:lumMod val="75000"/>
                    </a:schemeClr>
                  </a:gs>
                  <a:gs pos="100000">
                    <a:srgbClr val="FF0000"/>
                  </a:gs>
                </a:gsLst>
                <a:lin ang="5400000" scaled="1"/>
              </a:gra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6EFCFE">
                          <a:alpha val="85000"/>
                        </a:srgbClr>
                      </a:gs>
                      <a:gs pos="100000">
                        <a:srgbClr val="9270E3">
                          <a:alpha val="50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2095" y="3611"/>
              <a:ext cx="964" cy="964"/>
              <a:chOff x="2501" y="3373"/>
              <a:chExt cx="1320" cy="132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501" y="3373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22" name="图片 21" descr="31393935333436333b31393936333833373bcfdfd0d4cafdbeddcdbc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55" y="3727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9123" y="6873"/>
              <a:ext cx="964" cy="964"/>
              <a:chOff x="7304" y="5344"/>
              <a:chExt cx="1320" cy="132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304" y="5344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28" name="图片 27" descr="343435383135323b333635393131353bcec4b5b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58" y="5698"/>
                <a:ext cx="613" cy="613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11356" y="5842"/>
              <a:ext cx="964" cy="964"/>
              <a:chOff x="6248" y="8002"/>
              <a:chExt cx="1320" cy="132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248" y="8002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3" name="图片 32" descr="32303231353833363b32303234383732313bcdbcc6acb5e3bbf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02" y="8356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6858" y="5842"/>
              <a:ext cx="964" cy="964"/>
              <a:chOff x="6248" y="8002"/>
              <a:chExt cx="1320" cy="132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248" y="8002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6" name="图片 35" descr="32303231353833363b32303234383732313bcdbcc6acb5e3bbf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02" y="8356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7" name="组合 36"/>
            <p:cNvGrpSpPr/>
            <p:nvPr/>
          </p:nvGrpSpPr>
          <p:grpSpPr>
            <a:xfrm>
              <a:off x="6151" y="3611"/>
              <a:ext cx="964" cy="964"/>
              <a:chOff x="2501" y="3373"/>
              <a:chExt cx="1320" cy="132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501" y="3373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9" name="图片 38" descr="31393935333436333b31393936333833373bcfdfd0d4cafdbeddcdbc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55" y="3727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53000">
                      <a:srgbClr val="8FB5D8">
                        <a:alpha val="100000"/>
                      </a:srgb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FF0000"/>
                    </a:gs>
                  </a:gsLst>
                  <a:lin ang="5400000" scaled="1"/>
                </a:gradFill>
              </a:ln>
            </p:spPr>
          </p:pic>
        </p:grpSp>
      </p:grpSp>
      <p:sp>
        <p:nvSpPr>
          <p:cNvPr id="41" name="文本框 40"/>
          <p:cNvSpPr txBox="1"/>
          <p:nvPr/>
        </p:nvSpPr>
        <p:spPr>
          <a:xfrm>
            <a:off x="8444865" y="2292985"/>
            <a:ext cx="2513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5. 查看结果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91475" y="3709670"/>
            <a:ext cx="3110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4. 上传图片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体验</a:t>
            </a:r>
            <a:r>
              <a:rPr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“图像识别”</a:t>
            </a:r>
            <a:r>
              <a:rPr 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功能</a:t>
            </a:r>
            <a:endParaRPr lang="zh-CN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022215" y="5147945"/>
            <a:ext cx="32124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buClrTx/>
              <a:buSzTx/>
              <a:buFontTx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 创建应用，调用服务，创建应用获取API Key 和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buClrTx/>
              <a:buSzTx/>
              <a:buFontTx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Secret Key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242060" y="3709670"/>
            <a:ext cx="29540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buClrTx/>
              <a:buSzTx/>
              <a:buFontTx/>
            </a:pPr>
            <a:r>
              <a:rPr 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</a:t>
            </a:r>
            <a:r>
              <a:rPr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登录账号：用百度账号登录后，选择个人认证</a:t>
            </a:r>
            <a:endParaRPr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136650" y="2292985"/>
            <a:ext cx="26168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buClrTx/>
              <a:buSzTx/>
              <a:buFontTx/>
            </a:pP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altLang="zh-CN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注册账号</a:t>
            </a:r>
            <a:endParaRPr lang="zh-CN" altLang="en-US" sz="20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14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71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5401734" y="0"/>
            <a:ext cx="6790267" cy="6858000"/>
          </a:xfrm>
          <a:custGeom>
            <a:avLst/>
            <a:gdLst>
              <a:gd name="connsiteX0" fmla="*/ 6709025 w 6790267"/>
              <a:gd name="connsiteY0" fmla="*/ 0 h 6858000"/>
              <a:gd name="connsiteX1" fmla="*/ 6790267 w 6790267"/>
              <a:gd name="connsiteY1" fmla="*/ 0 h 6858000"/>
              <a:gd name="connsiteX2" fmla="*/ 6790267 w 6790267"/>
              <a:gd name="connsiteY2" fmla="*/ 6858000 h 6858000"/>
              <a:gd name="connsiteX3" fmla="*/ 0 w 6790267"/>
              <a:gd name="connsiteY3" fmla="*/ 6858000 h 6858000"/>
              <a:gd name="connsiteX4" fmla="*/ 47371 w 6790267"/>
              <a:gd name="connsiteY4" fmla="*/ 6842670 h 6858000"/>
              <a:gd name="connsiteX5" fmla="*/ 3975083 w 6790267"/>
              <a:gd name="connsiteY5" fmla="*/ 4051300 h 6858000"/>
              <a:gd name="connsiteX6" fmla="*/ 6691653 w 6790267"/>
              <a:gd name="connsiteY6" fmla="*/ 6131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90267" h="6858000">
                <a:moveTo>
                  <a:pt x="6709025" y="0"/>
                </a:moveTo>
                <a:lnTo>
                  <a:pt x="6790267" y="0"/>
                </a:lnTo>
                <a:lnTo>
                  <a:pt x="6790267" y="6858000"/>
                </a:lnTo>
                <a:lnTo>
                  <a:pt x="0" y="6858000"/>
                </a:lnTo>
                <a:lnTo>
                  <a:pt x="47371" y="6842670"/>
                </a:lnTo>
                <a:cubicBezTo>
                  <a:pt x="1133964" y="6465488"/>
                  <a:pt x="2593533" y="5458502"/>
                  <a:pt x="3975083" y="4051300"/>
                </a:cubicBezTo>
                <a:cubicBezTo>
                  <a:pt x="5365269" y="2635303"/>
                  <a:pt x="6345380" y="1151297"/>
                  <a:pt x="6691653" y="61314"/>
                </a:cubicBezTo>
                <a:close/>
              </a:path>
            </a:pathLst>
          </a:custGeom>
          <a:solidFill>
            <a:srgbClr val="0C5DE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26823" y="1066149"/>
            <a:ext cx="7590643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8800" b="1" dirty="0">
                <a:solidFill>
                  <a:srgbClr val="654BFF">
                    <a:alpha val="47000"/>
                  </a:srgb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FOREWORD</a:t>
            </a:r>
            <a:endParaRPr lang="zh-CN" altLang="en-US" sz="8800" b="1" dirty="0">
              <a:solidFill>
                <a:srgbClr val="654BFF">
                  <a:alpha val="47000"/>
                </a:srgb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922098" y="1438314"/>
            <a:ext cx="2367201" cy="1220552"/>
            <a:chOff x="1375620" y="1148365"/>
            <a:chExt cx="1951779" cy="1220552"/>
          </a:xfrm>
        </p:grpSpPr>
        <p:sp>
          <p:nvSpPr>
            <p:cNvPr id="22" name="文本框 21"/>
            <p:cNvSpPr txBox="1"/>
            <p:nvPr/>
          </p:nvSpPr>
          <p:spPr>
            <a:xfrm>
              <a:off x="1417398" y="1161064"/>
              <a:ext cx="1910001" cy="1207853"/>
            </a:xfrm>
            <a:prstGeom prst="rect">
              <a:avLst/>
            </a:prstGeom>
            <a:noFill/>
            <a:effectLst/>
          </p:spPr>
          <p:txBody>
            <a:bodyPr wrap="square" lIns="98892" tIns="49446" rIns="98892" bIns="49446">
              <a:spAutoFit/>
            </a:bodyPr>
            <a:lstStyle/>
            <a:p>
              <a:pPr algn="dist"/>
              <a:r>
                <a:rPr lang="zh-CN" altLang="en-US" sz="7200" spc="-300" dirty="0">
                  <a:solidFill>
                    <a:srgbClr val="0C5DE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思源黑体 CN Medium" panose="020B0600000000000000" pitchFamily="34" charset="-122"/>
                </a:rPr>
                <a:t>引言</a:t>
              </a:r>
              <a:endParaRPr lang="zh-CN" altLang="en-US" sz="7200" spc="-300" dirty="0">
                <a:solidFill>
                  <a:srgbClr val="0C5DE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375620" y="1148365"/>
              <a:ext cx="1910001" cy="1207853"/>
            </a:xfrm>
            <a:prstGeom prst="rect">
              <a:avLst/>
            </a:prstGeom>
            <a:noFill/>
            <a:effectLst/>
          </p:spPr>
          <p:txBody>
            <a:bodyPr wrap="square" lIns="98892" tIns="49446" rIns="98892" bIns="49446">
              <a:spAutoFit/>
            </a:bodyPr>
            <a:lstStyle/>
            <a:p>
              <a:pPr algn="dist"/>
              <a:r>
                <a:rPr lang="zh-CN" altLang="en-US" sz="7200" spc="-300" dirty="0">
                  <a:solidFill>
                    <a:schemeClr val="bg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  <a:cs typeface="+mn-ea"/>
                  <a:sym typeface="思源黑体 CN Medium" panose="020B0600000000000000" pitchFamily="34" charset="-122"/>
                </a:rPr>
                <a:t>引言</a:t>
              </a:r>
              <a:endParaRPr lang="zh-CN" altLang="en-US" sz="7200" spc="-3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22099" y="2590310"/>
            <a:ext cx="6871741" cy="16707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日前，智能聊天机器人ChatGPT的火爆程度超乎人们想象，继2022年底以最快速度5天突破100万用户之后，仅过了2个月，其月活用户突破1亿，引起了各方的关注，各界人士对其议论纷纷</a:t>
            </a:r>
            <a:endParaRPr lang="zh-CN" altLang="en-US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985599" y="4553750"/>
            <a:ext cx="5212002" cy="952500"/>
            <a:chOff x="1112599" y="4545284"/>
            <a:chExt cx="5212002" cy="952500"/>
          </a:xfrm>
        </p:grpSpPr>
        <p:sp>
          <p:nvSpPr>
            <p:cNvPr id="27" name="矩形 26"/>
            <p:cNvSpPr/>
            <p:nvPr/>
          </p:nvSpPr>
          <p:spPr>
            <a:xfrm>
              <a:off x="1112599" y="4545284"/>
              <a:ext cx="5212002" cy="952500"/>
            </a:xfrm>
            <a:prstGeom prst="rect">
              <a:avLst/>
            </a:prstGeom>
            <a:solidFill>
              <a:srgbClr val="0C5DE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23750" y="4571631"/>
              <a:ext cx="4589701" cy="8744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ChatGPT</a:t>
              </a:r>
              <a:r>
                <a:rPr lang="zh-CN" altLang="en-US" b="1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rPr>
                <a:t>究竟是什么？我们该如何看待它？未来又会怎样变化？</a:t>
              </a:r>
              <a:endParaRPr lang="zh-CN" altLang="en-US" b="1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endParaRPr>
            </a:p>
          </p:txBody>
        </p:sp>
      </p:grpSp>
      <p:sp>
        <p:nvSpPr>
          <p:cNvPr id="31" name="任意多边形: 形状 30"/>
          <p:cNvSpPr/>
          <p:nvPr/>
        </p:nvSpPr>
        <p:spPr>
          <a:xfrm>
            <a:off x="435617" y="6259243"/>
            <a:ext cx="976639" cy="265059"/>
          </a:xfrm>
          <a:custGeom>
            <a:avLst/>
            <a:gdLst>
              <a:gd name="connsiteX0" fmla="*/ 831366 w 976639"/>
              <a:gd name="connsiteY0" fmla="*/ 0 h 265059"/>
              <a:gd name="connsiteX1" fmla="*/ 976639 w 976639"/>
              <a:gd name="connsiteY1" fmla="*/ 0 h 265059"/>
              <a:gd name="connsiteX2" fmla="*/ 928215 w 976639"/>
              <a:gd name="connsiteY2" fmla="*/ 265059 h 265059"/>
              <a:gd name="connsiteX3" fmla="*/ 782942 w 976639"/>
              <a:gd name="connsiteY3" fmla="*/ 265059 h 265059"/>
              <a:gd name="connsiteX4" fmla="*/ 570386 w 976639"/>
              <a:gd name="connsiteY4" fmla="*/ 0 h 265059"/>
              <a:gd name="connsiteX5" fmla="*/ 715658 w 976639"/>
              <a:gd name="connsiteY5" fmla="*/ 0 h 265059"/>
              <a:gd name="connsiteX6" fmla="*/ 667234 w 976639"/>
              <a:gd name="connsiteY6" fmla="*/ 265059 h 265059"/>
              <a:gd name="connsiteX7" fmla="*/ 521961 w 976639"/>
              <a:gd name="connsiteY7" fmla="*/ 265059 h 265059"/>
              <a:gd name="connsiteX8" fmla="*/ 309405 w 976639"/>
              <a:gd name="connsiteY8" fmla="*/ 0 h 265059"/>
              <a:gd name="connsiteX9" fmla="*/ 454677 w 976639"/>
              <a:gd name="connsiteY9" fmla="*/ 0 h 265059"/>
              <a:gd name="connsiteX10" fmla="*/ 406253 w 976639"/>
              <a:gd name="connsiteY10" fmla="*/ 265059 h 265059"/>
              <a:gd name="connsiteX11" fmla="*/ 260981 w 976639"/>
              <a:gd name="connsiteY11" fmla="*/ 265059 h 265059"/>
              <a:gd name="connsiteX12" fmla="*/ 48424 w 976639"/>
              <a:gd name="connsiteY12" fmla="*/ 0 h 265059"/>
              <a:gd name="connsiteX13" fmla="*/ 193697 w 976639"/>
              <a:gd name="connsiteY13" fmla="*/ 0 h 265059"/>
              <a:gd name="connsiteX14" fmla="*/ 145272 w 976639"/>
              <a:gd name="connsiteY14" fmla="*/ 265059 h 265059"/>
              <a:gd name="connsiteX15" fmla="*/ 0 w 976639"/>
              <a:gd name="connsiteY15" fmla="*/ 265059 h 26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6639" h="265059">
                <a:moveTo>
                  <a:pt x="831366" y="0"/>
                </a:moveTo>
                <a:lnTo>
                  <a:pt x="976639" y="0"/>
                </a:lnTo>
                <a:lnTo>
                  <a:pt x="928215" y="265059"/>
                </a:lnTo>
                <a:lnTo>
                  <a:pt x="782942" y="265059"/>
                </a:lnTo>
                <a:close/>
                <a:moveTo>
                  <a:pt x="570386" y="0"/>
                </a:moveTo>
                <a:lnTo>
                  <a:pt x="715658" y="0"/>
                </a:lnTo>
                <a:lnTo>
                  <a:pt x="667234" y="265059"/>
                </a:lnTo>
                <a:lnTo>
                  <a:pt x="521961" y="265059"/>
                </a:lnTo>
                <a:close/>
                <a:moveTo>
                  <a:pt x="309405" y="0"/>
                </a:moveTo>
                <a:lnTo>
                  <a:pt x="454677" y="0"/>
                </a:lnTo>
                <a:lnTo>
                  <a:pt x="406253" y="265059"/>
                </a:lnTo>
                <a:lnTo>
                  <a:pt x="260981" y="265059"/>
                </a:lnTo>
                <a:close/>
                <a:moveTo>
                  <a:pt x="48424" y="0"/>
                </a:moveTo>
                <a:lnTo>
                  <a:pt x="193697" y="0"/>
                </a:lnTo>
                <a:lnTo>
                  <a:pt x="145272" y="265059"/>
                </a:lnTo>
                <a:lnTo>
                  <a:pt x="0" y="265059"/>
                </a:lnTo>
                <a:close/>
              </a:path>
            </a:pathLst>
          </a:custGeom>
          <a:solidFill>
            <a:srgbClr val="0C5DE1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94" t="5370" r="484" b="83519"/>
          <a:stretch>
            <a:fillRect/>
          </a:stretch>
        </p:blipFill>
        <p:spPr>
          <a:xfrm>
            <a:off x="8622556" y="979435"/>
            <a:ext cx="1175349" cy="488724"/>
          </a:xfrm>
          <a:custGeom>
            <a:avLst/>
            <a:gdLst>
              <a:gd name="connsiteX0" fmla="*/ 0 w 1832560"/>
              <a:gd name="connsiteY0" fmla="*/ 0 h 762000"/>
              <a:gd name="connsiteX1" fmla="*/ 1832560 w 1832560"/>
              <a:gd name="connsiteY1" fmla="*/ 0 h 762000"/>
              <a:gd name="connsiteX2" fmla="*/ 1832560 w 1832560"/>
              <a:gd name="connsiteY2" fmla="*/ 762000 h 762000"/>
              <a:gd name="connsiteX3" fmla="*/ 0 w 1832560"/>
              <a:gd name="connsiteY3" fmla="*/ 76200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32560" h="762000">
                <a:moveTo>
                  <a:pt x="0" y="0"/>
                </a:moveTo>
                <a:lnTo>
                  <a:pt x="1832560" y="0"/>
                </a:lnTo>
                <a:lnTo>
                  <a:pt x="1832560" y="762000"/>
                </a:lnTo>
                <a:lnTo>
                  <a:pt x="0" y="762000"/>
                </a:lnTo>
                <a:close/>
              </a:path>
            </a:pathLst>
          </a:custGeom>
        </p:spPr>
      </p:pic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821690" y="784860"/>
            <a:ext cx="8175625" cy="59918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87063" y="1127471"/>
            <a:ext cx="4602434" cy="46024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6" grpId="0" animBg="1"/>
      <p:bldP spid="3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0" t="-1" r="44827" b="844"/>
          <a:stretch>
            <a:fillRect/>
          </a:stretch>
        </p:blipFill>
        <p:spPr>
          <a:xfrm>
            <a:off x="1214482" y="1936216"/>
            <a:ext cx="2323644" cy="4058184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3774017" y="1936216"/>
            <a:ext cx="6975876" cy="4058184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1. 你身边还有哪些感知与识别类AI 的应用？（如银行ATM 机的人脸识别登录）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2. 如果AI 能“看懂”表情并推荐对应音乐（如识别到“开心”就播放欢快歌曲），你喜欢这种功能吗？为什么？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4279664" y="1642102"/>
            <a:ext cx="2312296" cy="57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课堂思辨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360045"/>
            <a:ext cx="1016444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感知与识别类 AI系统——看图听话的数字精灵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/>
        </p:nvSpPr>
        <p:spPr>
          <a:xfrm>
            <a:off x="3988884" y="955048"/>
            <a:ext cx="8203116" cy="5902953"/>
          </a:xfrm>
          <a:custGeom>
            <a:avLst/>
            <a:gdLst>
              <a:gd name="connsiteX0" fmla="*/ 8203116 w 8203116"/>
              <a:gd name="connsiteY0" fmla="*/ 0 h 5902953"/>
              <a:gd name="connsiteX1" fmla="*/ 8203116 w 8203116"/>
              <a:gd name="connsiteY1" fmla="*/ 4833868 h 5902953"/>
              <a:gd name="connsiteX2" fmla="*/ 8015296 w 8203116"/>
              <a:gd name="connsiteY2" fmla="*/ 4922189 h 5902953"/>
              <a:gd name="connsiteX3" fmla="*/ 6488570 w 8203116"/>
              <a:gd name="connsiteY3" fmla="*/ 5846778 h 5902953"/>
              <a:gd name="connsiteX4" fmla="*/ 6414869 w 8203116"/>
              <a:gd name="connsiteY4" fmla="*/ 5902953 h 5902953"/>
              <a:gd name="connsiteX5" fmla="*/ 0 w 8203116"/>
              <a:gd name="connsiteY5" fmla="*/ 5902953 h 5902953"/>
              <a:gd name="connsiteX6" fmla="*/ 248154 w 8203116"/>
              <a:gd name="connsiteY6" fmla="*/ 5861600 h 5902953"/>
              <a:gd name="connsiteX7" fmla="*/ 8098201 w 8203116"/>
              <a:gd name="connsiteY7" fmla="*/ 220464 h 59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03116" h="5902953">
                <a:moveTo>
                  <a:pt x="8203116" y="0"/>
                </a:moveTo>
                <a:lnTo>
                  <a:pt x="8203116" y="4833868"/>
                </a:lnTo>
                <a:lnTo>
                  <a:pt x="8015296" y="4922189"/>
                </a:lnTo>
                <a:cubicBezTo>
                  <a:pt x="7476893" y="5192817"/>
                  <a:pt x="6966381" y="5502444"/>
                  <a:pt x="6488570" y="5846778"/>
                </a:cubicBezTo>
                <a:lnTo>
                  <a:pt x="6414869" y="5902953"/>
                </a:lnTo>
                <a:lnTo>
                  <a:pt x="0" y="5902953"/>
                </a:lnTo>
                <a:lnTo>
                  <a:pt x="248154" y="5861600"/>
                </a:lnTo>
                <a:cubicBezTo>
                  <a:pt x="3761305" y="5209715"/>
                  <a:pt x="6664833" y="3073311"/>
                  <a:pt x="8098201" y="220464"/>
                </a:cubicBezTo>
                <a:close/>
              </a:path>
            </a:pathLst>
          </a:custGeom>
          <a:solidFill>
            <a:srgbClr val="654BFF"/>
          </a:soli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5400000">
            <a:off x="6430540" y="286991"/>
            <a:ext cx="450193" cy="926770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1042981" y="1800210"/>
            <a:ext cx="1956893" cy="683330"/>
          </a:xfrm>
          <a:prstGeom prst="roundRect">
            <a:avLst>
              <a:gd name="adj" fmla="val 50000"/>
            </a:avLst>
          </a:prstGeom>
          <a:solidFill>
            <a:srgbClr val="654BFF"/>
          </a:solidFill>
          <a:ln>
            <a:noFill/>
          </a:ln>
          <a:effectLst>
            <a:outerShdw blurRad="127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任务二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0260" y="2660015"/>
            <a:ext cx="71043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4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决策与优化类AI 系统</a:t>
            </a:r>
            <a:endParaRPr sz="4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  <a:p>
            <a:pPr algn="l">
              <a:lnSpc>
                <a:spcPct val="120000"/>
              </a:lnSpc>
            </a:pPr>
            <a:r>
              <a:rPr sz="4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——生活中的智能“规划师”</a:t>
            </a:r>
            <a:endParaRPr sz="4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 rot="16200000" flipH="1">
            <a:off x="1513648" y="4882957"/>
            <a:ext cx="249682" cy="1191014"/>
          </a:xfrm>
          <a:custGeom>
            <a:avLst/>
            <a:gdLst>
              <a:gd name="connsiteX0" fmla="*/ 0 w 361603"/>
              <a:gd name="connsiteY0" fmla="*/ 311727 h 1724890"/>
              <a:gd name="connsiteX1" fmla="*/ 180802 w 361603"/>
              <a:gd name="connsiteY1" fmla="*/ 0 h 1724890"/>
              <a:gd name="connsiteX2" fmla="*/ 361603 w 361603"/>
              <a:gd name="connsiteY2" fmla="*/ 311727 h 1724890"/>
              <a:gd name="connsiteX3" fmla="*/ 0 w 361603"/>
              <a:gd name="connsiteY3" fmla="*/ 782782 h 1724890"/>
              <a:gd name="connsiteX4" fmla="*/ 180802 w 361603"/>
              <a:gd name="connsiteY4" fmla="*/ 471055 h 1724890"/>
              <a:gd name="connsiteX5" fmla="*/ 361603 w 361603"/>
              <a:gd name="connsiteY5" fmla="*/ 782782 h 1724890"/>
              <a:gd name="connsiteX6" fmla="*/ 0 w 361603"/>
              <a:gd name="connsiteY6" fmla="*/ 1253836 h 1724890"/>
              <a:gd name="connsiteX7" fmla="*/ 180802 w 361603"/>
              <a:gd name="connsiteY7" fmla="*/ 942109 h 1724890"/>
              <a:gd name="connsiteX8" fmla="*/ 361603 w 361603"/>
              <a:gd name="connsiteY8" fmla="*/ 1253836 h 1724890"/>
              <a:gd name="connsiteX9" fmla="*/ 0 w 361603"/>
              <a:gd name="connsiteY9" fmla="*/ 1724890 h 1724890"/>
              <a:gd name="connsiteX10" fmla="*/ 180802 w 361603"/>
              <a:gd name="connsiteY10" fmla="*/ 1413163 h 1724890"/>
              <a:gd name="connsiteX11" fmla="*/ 361603 w 361603"/>
              <a:gd name="connsiteY11" fmla="*/ 1724890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1603" h="1724890">
                <a:moveTo>
                  <a:pt x="0" y="311727"/>
                </a:moveTo>
                <a:lnTo>
                  <a:pt x="180802" y="0"/>
                </a:lnTo>
                <a:lnTo>
                  <a:pt x="361603" y="311727"/>
                </a:lnTo>
                <a:close/>
                <a:moveTo>
                  <a:pt x="0" y="782782"/>
                </a:moveTo>
                <a:lnTo>
                  <a:pt x="180802" y="471055"/>
                </a:lnTo>
                <a:lnTo>
                  <a:pt x="361603" y="782782"/>
                </a:lnTo>
                <a:close/>
                <a:moveTo>
                  <a:pt x="0" y="1253836"/>
                </a:moveTo>
                <a:lnTo>
                  <a:pt x="180802" y="942109"/>
                </a:lnTo>
                <a:lnTo>
                  <a:pt x="361603" y="1253836"/>
                </a:lnTo>
                <a:close/>
                <a:moveTo>
                  <a:pt x="0" y="1724890"/>
                </a:moveTo>
                <a:lnTo>
                  <a:pt x="180802" y="1413163"/>
                </a:lnTo>
                <a:lnTo>
                  <a:pt x="361603" y="17248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rgbClr val="654B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9"/>
          <a:stretch>
            <a:fillRect/>
          </a:stretch>
        </p:blipFill>
        <p:spPr>
          <a:xfrm>
            <a:off x="6762220" y="761988"/>
            <a:ext cx="5429780" cy="6096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2" grpId="0" bldLvl="0" animBg="1"/>
      <p:bldP spid="2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1282815" y="390453"/>
            <a:ext cx="1023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一、决策与优化类AI 系统是什么：会“思考”的超级助手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82700" y="1040765"/>
            <a:ext cx="967549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（一）决策与优化类AI 系统：帮你做规划与选择的“效率专家”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868545" y="1631315"/>
            <a:ext cx="2457852" cy="2456180"/>
            <a:chOff x="1801" y="3800"/>
            <a:chExt cx="4409" cy="4406"/>
          </a:xfrm>
        </p:grpSpPr>
        <p:grpSp>
          <p:nvGrpSpPr>
            <p:cNvPr id="13" name="组合 12"/>
            <p:cNvGrpSpPr/>
            <p:nvPr/>
          </p:nvGrpSpPr>
          <p:grpSpPr>
            <a:xfrm rot="0">
              <a:off x="1801" y="3800"/>
              <a:ext cx="4406" cy="4406"/>
              <a:chOff x="1754" y="4134"/>
              <a:chExt cx="4406" cy="4406"/>
            </a:xfrm>
          </p:grpSpPr>
          <p:pic>
            <p:nvPicPr>
              <p:cNvPr id="15" name="图片 14" descr="&amp;pky8929900521_sjzg_VCG41500175136&amp;"/>
              <p:cNvPicPr>
                <a:picLocks noChangeAspect="1"/>
              </p:cNvPicPr>
              <p:nvPr/>
            </p:nvPicPr>
            <p:blipFill>
              <a:blip r:embed="rId1"/>
              <a:srcRect l="8850" r="24505"/>
              <a:stretch>
                <a:fillRect/>
              </a:stretch>
            </p:blipFill>
            <p:spPr>
              <a:xfrm>
                <a:off x="1754" y="4134"/>
                <a:ext cx="4406" cy="4406"/>
              </a:xfrm>
              <a:prstGeom prst="ellipse">
                <a:avLst/>
              </a:prstGeom>
            </p:spPr>
          </p:pic>
          <p:sp>
            <p:nvSpPr>
              <p:cNvPr id="16" name="椭圆 15"/>
              <p:cNvSpPr/>
              <p:nvPr/>
            </p:nvSpPr>
            <p:spPr>
              <a:xfrm>
                <a:off x="1754" y="4134"/>
                <a:ext cx="4406" cy="4406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85000"/>
                    </a:srgbClr>
                  </a:gs>
                  <a:gs pos="100000">
                    <a:srgbClr val="9270E3">
                      <a:alpha val="50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1901" y="4979"/>
              <a:ext cx="4309" cy="188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优设标题黑" panose="00000500000000000000" charset="-122"/>
                  <a:ea typeface="优设标题黑" panose="00000500000000000000" charset="-122"/>
                  <a:cs typeface="思源黑体 CN Medium" panose="020B0600000000000000" pitchFamily="34" charset="-122"/>
                  <a:sym typeface="+mn-ea"/>
                </a:rPr>
                <a:t>决策与优化类AI系统</a:t>
              </a:r>
              <a:endParaRPr lang="zh-CN" altLang="en-US"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优设标题黑" panose="00000500000000000000" charset="-122"/>
                <a:ea typeface="优设标题黑" panose="00000500000000000000" charset="-122"/>
                <a:cs typeface="思源黑体 CN Medium" panose="020B0600000000000000" pitchFamily="34" charset="-122"/>
                <a:sym typeface="+mn-ea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05885" y="1040765"/>
            <a:ext cx="4386580" cy="3935730"/>
            <a:chOff x="6151" y="1639"/>
            <a:chExt cx="6908" cy="6198"/>
          </a:xfrm>
        </p:grpSpPr>
        <p:sp>
          <p:nvSpPr>
            <p:cNvPr id="18" name="椭圆 17"/>
            <p:cNvSpPr/>
            <p:nvPr/>
          </p:nvSpPr>
          <p:spPr>
            <a:xfrm>
              <a:off x="6737" y="1639"/>
              <a:ext cx="5728" cy="5728"/>
            </a:xfrm>
            <a:prstGeom prst="ellipse">
              <a:avLst/>
            </a:prstGeom>
            <a:noFill/>
            <a:ln>
              <a:gradFill>
                <a:gsLst>
                  <a:gs pos="0">
                    <a:schemeClr val="accent1">
                      <a:lumMod val="8000"/>
                      <a:lumOff val="92000"/>
                      <a:alpha val="0"/>
                    </a:schemeClr>
                  </a:gs>
                  <a:gs pos="100000">
                    <a:schemeClr val="accent5">
                      <a:lumMod val="75000"/>
                    </a:schemeClr>
                  </a:gs>
                  <a:gs pos="100000">
                    <a:srgbClr val="93FDFF">
                      <a:alpha val="92000"/>
                    </a:srgbClr>
                  </a:gs>
                </a:gsLst>
                <a:lin ang="5400000" scaled="1"/>
              </a:gradFill>
            </a:ln>
            <a:extLst>
              <a:ext uri="{909E8E84-426E-40DD-AFC4-6F175D3DCCD1}">
                <a14:hiddenFill xmlns:a14="http://schemas.microsoft.com/office/drawing/2010/main">
                  <a:gradFill>
                    <a:gsLst>
                      <a:gs pos="0">
                        <a:srgbClr val="6EFCFE">
                          <a:alpha val="85000"/>
                        </a:srgbClr>
                      </a:gs>
                      <a:gs pos="100000">
                        <a:srgbClr val="9270E3">
                          <a:alpha val="50000"/>
                        </a:srgbClr>
                      </a:gs>
                    </a:gsLst>
                    <a:path path="circle">
                      <a:fillToRect l="100000" b="100000"/>
                    </a:path>
                    <a:tileRect t="-100000" r="-100000"/>
                  </a:gra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2095" y="3611"/>
              <a:ext cx="964" cy="964"/>
              <a:chOff x="2501" y="3373"/>
              <a:chExt cx="1320" cy="1320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501" y="3373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22" name="图片 21" descr="31393935333436333b31393936333833373bcfdfd0d4cafdbeddcdbc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55" y="3727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19" name="组合 18"/>
            <p:cNvGrpSpPr/>
            <p:nvPr/>
          </p:nvGrpSpPr>
          <p:grpSpPr>
            <a:xfrm>
              <a:off x="9123" y="6873"/>
              <a:ext cx="964" cy="964"/>
              <a:chOff x="7304" y="5344"/>
              <a:chExt cx="1320" cy="1320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7304" y="5344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pic>
            <p:nvPicPr>
              <p:cNvPr id="28" name="图片 27" descr="343435383135323b333635393131353bcec4b5b5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58" y="5698"/>
                <a:ext cx="613" cy="613"/>
              </a:xfrm>
              <a:prstGeom prst="rect">
                <a:avLst/>
              </a:prstGeom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1" name="组合 30"/>
            <p:cNvGrpSpPr/>
            <p:nvPr/>
          </p:nvGrpSpPr>
          <p:grpSpPr>
            <a:xfrm>
              <a:off x="11356" y="5842"/>
              <a:ext cx="964" cy="964"/>
              <a:chOff x="6248" y="8002"/>
              <a:chExt cx="1320" cy="132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6248" y="8002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3" name="图片 32" descr="32303231353833363b32303234383732313bcdbcc6acb5e3bbf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02" y="8356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6858" y="5842"/>
              <a:ext cx="964" cy="964"/>
              <a:chOff x="6248" y="8002"/>
              <a:chExt cx="1320" cy="132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6248" y="8002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6" name="图片 35" descr="32303231353833363b32303234383732313bcdbcc6acb5e3bbf7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02" y="8356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</p:pic>
        </p:grpSp>
        <p:grpSp>
          <p:nvGrpSpPr>
            <p:cNvPr id="37" name="组合 36"/>
            <p:cNvGrpSpPr/>
            <p:nvPr/>
          </p:nvGrpSpPr>
          <p:grpSpPr>
            <a:xfrm>
              <a:off x="6151" y="3611"/>
              <a:ext cx="964" cy="964"/>
              <a:chOff x="2501" y="3373"/>
              <a:chExt cx="1320" cy="1320"/>
            </a:xfrm>
          </p:grpSpPr>
          <p:sp>
            <p:nvSpPr>
              <p:cNvPr id="38" name="椭圆 37"/>
              <p:cNvSpPr/>
              <p:nvPr/>
            </p:nvSpPr>
            <p:spPr>
              <a:xfrm>
                <a:off x="2501" y="3373"/>
                <a:ext cx="1320" cy="1320"/>
              </a:xfrm>
              <a:prstGeom prst="ellipse">
                <a:avLst/>
              </a:prstGeom>
              <a:gradFill>
                <a:gsLst>
                  <a:gs pos="0">
                    <a:srgbClr val="6EFCFE">
                      <a:alpha val="100000"/>
                    </a:srgbClr>
                  </a:gs>
                  <a:gs pos="90000">
                    <a:srgbClr val="9270E3">
                      <a:alpha val="100000"/>
                    </a:srgbClr>
                  </a:gs>
                </a:gsLst>
                <a:lin ang="2700000"/>
              </a:gradFill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ym typeface="+mn-ea"/>
                </a:endParaRPr>
              </a:p>
            </p:txBody>
          </p:sp>
          <p:pic>
            <p:nvPicPr>
              <p:cNvPr id="39" name="图片 38" descr="31393935333436333b31393936333833373bcfdfd0d4cafdbeddcdbc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55" y="3727"/>
                <a:ext cx="613" cy="613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8000"/>
                        <a:lumOff val="92000"/>
                        <a:alpha val="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  <a:gs pos="100000">
                      <a:srgbClr val="93FDFF">
                        <a:alpha val="92000"/>
                      </a:srgbClr>
                    </a:gs>
                  </a:gsLst>
                  <a:lin ang="5400000" scaled="1"/>
                </a:gradFill>
              </a:ln>
            </p:spPr>
          </p:pic>
        </p:grpSp>
      </p:grpSp>
      <p:grpSp>
        <p:nvGrpSpPr>
          <p:cNvPr id="40" name="组合 39"/>
          <p:cNvGrpSpPr/>
          <p:nvPr/>
        </p:nvGrpSpPr>
        <p:grpSpPr>
          <a:xfrm>
            <a:off x="8444865" y="2292985"/>
            <a:ext cx="3248025" cy="1366520"/>
            <a:chOff x="11239" y="2854"/>
            <a:chExt cx="5115" cy="2152"/>
          </a:xfrm>
        </p:grpSpPr>
        <p:sp>
          <p:nvSpPr>
            <p:cNvPr id="41" name="文本框 40"/>
            <p:cNvSpPr txBox="1"/>
            <p:nvPr/>
          </p:nvSpPr>
          <p:spPr>
            <a:xfrm>
              <a:off x="11239" y="2854"/>
              <a:ext cx="395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lang="zh-CN" altLang="en-US"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像人类一样“思考”</a:t>
              </a: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239" y="3351"/>
              <a:ext cx="5115" cy="16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当遇到突发情况（堵车、商品库存不足），它会动态调整策略，找到新的最优方案</a:t>
              </a:r>
              <a:endPara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991475" y="3871595"/>
            <a:ext cx="3829050" cy="1046480"/>
            <a:chOff x="11239" y="2854"/>
            <a:chExt cx="6030" cy="1648"/>
          </a:xfrm>
        </p:grpSpPr>
        <p:sp>
          <p:nvSpPr>
            <p:cNvPr id="50" name="文本框 49"/>
            <p:cNvSpPr txBox="1"/>
            <p:nvPr/>
          </p:nvSpPr>
          <p:spPr>
            <a:xfrm>
              <a:off x="11239" y="2854"/>
              <a:ext cx="4898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>
                <a:buClrTx/>
                <a:buSzTx/>
                <a:buFontTx/>
              </a:pPr>
              <a:r>
                <a:rPr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工厂生产调度系统</a:t>
              </a:r>
              <a:endParaRPr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11239" y="3351"/>
              <a:ext cx="6030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智能安排机器生产顺序，合理调度资源，提高生产效率</a:t>
              </a:r>
              <a:endPara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070033" y="5147945"/>
            <a:ext cx="4531995" cy="726440"/>
            <a:chOff x="10445" y="2854"/>
            <a:chExt cx="7137" cy="1144"/>
          </a:xfrm>
        </p:grpSpPr>
        <p:sp>
          <p:nvSpPr>
            <p:cNvPr id="56" name="文本框 55"/>
            <p:cNvSpPr txBox="1"/>
            <p:nvPr/>
          </p:nvSpPr>
          <p:spPr>
            <a:xfrm>
              <a:off x="11944" y="2854"/>
              <a:ext cx="370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>
                <a:buClrTx/>
                <a:buSzTx/>
                <a:buFontTx/>
              </a:pPr>
              <a:r>
                <a:rPr lang="zh-CN" altLang="en-US"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物流配送系统</a:t>
              </a: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10445" y="3351"/>
              <a:ext cx="7137" cy="6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智能规划货车路线，让配送时间最短、油耗最少</a:t>
              </a:r>
              <a:endPara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48055" y="3709670"/>
            <a:ext cx="3248025" cy="1046480"/>
            <a:chOff x="11239" y="2854"/>
            <a:chExt cx="5115" cy="1648"/>
          </a:xfrm>
        </p:grpSpPr>
        <p:sp>
          <p:nvSpPr>
            <p:cNvPr id="62" name="文本框 61"/>
            <p:cNvSpPr txBox="1"/>
            <p:nvPr/>
          </p:nvSpPr>
          <p:spPr>
            <a:xfrm>
              <a:off x="11720" y="2854"/>
              <a:ext cx="463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>
                <a:buClrTx/>
                <a:buSzTx/>
                <a:buFontTx/>
              </a:pPr>
              <a:r>
                <a:rPr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电商平台的推荐系统</a:t>
              </a:r>
              <a:endParaRPr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1239" y="3351"/>
              <a:ext cx="5115" cy="11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  <a:buClrTx/>
                <a:buSzTx/>
                <a:buFontTx/>
              </a:pPr>
              <a:r>
                <a: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根据你的浏览记录、购买历史，推荐你最可能喜欢的商品</a:t>
              </a:r>
              <a:endParaRPr lang="zh-CN" altLang="en-US" sz="1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05460" y="2292985"/>
            <a:ext cx="3248025" cy="1125855"/>
            <a:chOff x="11239" y="2854"/>
            <a:chExt cx="5115" cy="1773"/>
          </a:xfrm>
        </p:grpSpPr>
        <p:sp>
          <p:nvSpPr>
            <p:cNvPr id="66" name="文本框 65"/>
            <p:cNvSpPr txBox="1"/>
            <p:nvPr/>
          </p:nvSpPr>
          <p:spPr>
            <a:xfrm>
              <a:off x="12648" y="2854"/>
              <a:ext cx="370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r">
                <a:buClrTx/>
                <a:buSzTx/>
                <a:buFontTx/>
              </a:pPr>
              <a:r>
                <a:rPr lang="zh-CN" altLang="en-US" sz="20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导航软件</a:t>
              </a:r>
              <a:endParaRPr lang="zh-CN" altLang="en-US" sz="2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1239" y="3351"/>
              <a:ext cx="5115" cy="12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just">
                <a:lnSpc>
                  <a:spcPct val="130000"/>
                </a:lnSpc>
              </a:pPr>
              <a:r>
                <a:rPr lang="zh-CN" altLang="en-US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rPr>
                <a:t>根据实时路况、你的偏好规划出最快到达目的地的路线</a:t>
              </a:r>
              <a:endPara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  <p:bldLst>
      <p:bldP spid="14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423728" y="5087620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它能实时调整策略，如导航遇事故快速重规划路线；根据反馈学习优化，如电商调整推荐算法，持续提升精准度与适应性。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414203" y="448627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/>
                </a:solidFill>
                <a:latin typeface="+mn-ea"/>
                <a:cs typeface="+mn-ea"/>
              </a:rPr>
              <a:t>3. 动态调整高手——随机应变（动态优化能力）</a:t>
            </a:r>
            <a:endParaRPr lang="zh-CN" altLang="en-US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24045" y="1921510"/>
            <a:ext cx="6361430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数据侦探能高效收集海量结构化数据（如表格）与非结构化数据（如文本、图片、语音），并像侦探一样进行清洗，去除重复无效信息，提取关键内容，为智能分析提供高质量数据基础。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423728" y="131762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数据侦探——洞察一切（数据处理能力）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423728" y="3499485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AI基于数据生成多方案并评估优劣，在约束下优化决策。其逻辑类围棋推演，如物流路径优化中权衡距离、耗时与风险，实现全局最优解。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423728" y="290195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2. 策略军师——妙计百出（策略规划能力）</a:t>
            </a:r>
            <a:endParaRPr lang="en-US" altLang="zh-CN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376873" y="159004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3224213" y="3371215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2662238" y="1916430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endParaRPr 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2662238" y="4825365"/>
            <a:ext cx="607695" cy="607695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37000">
                  <a:srgbClr val="FFFFFF"/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1"/>
            </p:custDataLst>
          </p:nvPr>
        </p:nvSpPr>
        <p:spPr>
          <a:xfrm>
            <a:off x="376873" y="2587625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（二）决策型与优化类AI 系统的“三大超能力”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98450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二、感知与识别类AI 的“秘密武器”：技术原理大揭秘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55065"/>
            <a:ext cx="5130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（一）数据收集：魔法的“原材料库”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1023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二、决策与优化类AI 的“技术魔法”：数据与算法的协作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521585" y="2935605"/>
            <a:ext cx="1967865" cy="3860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传感器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995805" y="3371215"/>
            <a:ext cx="2731770" cy="19386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如智能汽车的摄像头（识别红绿灯、障碍物）、工厂的温度传感器（监测设备状态）等。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23" name="椭圆 122"/>
          <p:cNvSpPr/>
          <p:nvPr>
            <p:custDataLst>
              <p:tags r:id="rId3"/>
            </p:custDataLst>
          </p:nvPr>
        </p:nvSpPr>
        <p:spPr>
          <a:xfrm>
            <a:off x="4629172" y="3148152"/>
            <a:ext cx="140690" cy="14035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>
            <p:custDataLst>
              <p:tags r:id="rId4"/>
            </p:custDataLst>
          </p:nvPr>
        </p:nvSpPr>
        <p:spPr>
          <a:xfrm>
            <a:off x="4675501" y="3194140"/>
            <a:ext cx="48373" cy="483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5" name="直接连接符 124"/>
          <p:cNvCxnSpPr/>
          <p:nvPr>
            <p:custDataLst>
              <p:tags r:id="rId5"/>
            </p:custDataLst>
          </p:nvPr>
        </p:nvCxnSpPr>
        <p:spPr>
          <a:xfrm>
            <a:off x="4487460" y="3218667"/>
            <a:ext cx="141712" cy="0"/>
          </a:xfrm>
          <a:prstGeom prst="line">
            <a:avLst/>
          </a:prstGeom>
          <a:ln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414022" y="2337735"/>
            <a:ext cx="1434495" cy="38630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用户行为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7416800" y="2773045"/>
            <a:ext cx="3306445" cy="8788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你在APP 上的每一次单击、搜索、购买，都是它的“学习素材”。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8"/>
            </p:custDataLst>
          </p:nvPr>
        </p:nvSpPr>
        <p:spPr>
          <a:xfrm>
            <a:off x="7126509" y="2548941"/>
            <a:ext cx="140690" cy="140690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9"/>
            </p:custDataLst>
          </p:nvPr>
        </p:nvSpPr>
        <p:spPr>
          <a:xfrm>
            <a:off x="7172498" y="2594929"/>
            <a:ext cx="48714" cy="487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>
            <p:custDataLst>
              <p:tags r:id="rId10"/>
            </p:custDataLst>
          </p:nvPr>
        </p:nvCxnSpPr>
        <p:spPr>
          <a:xfrm>
            <a:off x="7267200" y="2619456"/>
            <a:ext cx="142053" cy="0"/>
          </a:xfrm>
          <a:prstGeom prst="line">
            <a:avLst/>
          </a:prstGeom>
          <a:ln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6195983" y="4412534"/>
            <a:ext cx="1434495" cy="386302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公开数据</a:t>
            </a:r>
            <a:endParaRPr lang="zh-CN" altLang="en-US" sz="2400" b="1" dirty="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6192520" y="4847590"/>
            <a:ext cx="3104515" cy="9607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天气数据、交通流量、市场行情等，为AI 提供外部环境信息。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6" name="椭圆 115"/>
          <p:cNvSpPr/>
          <p:nvPr>
            <p:custDataLst>
              <p:tags r:id="rId13"/>
            </p:custDataLst>
          </p:nvPr>
        </p:nvSpPr>
        <p:spPr>
          <a:xfrm>
            <a:off x="7129575" y="3812428"/>
            <a:ext cx="140690" cy="140690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>
            <p:custDataLst>
              <p:tags r:id="rId14"/>
            </p:custDataLst>
          </p:nvPr>
        </p:nvSpPr>
        <p:spPr>
          <a:xfrm>
            <a:off x="5939854" y="4580411"/>
            <a:ext cx="48714" cy="487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8" name="直接连接符 117"/>
          <p:cNvCxnSpPr/>
          <p:nvPr>
            <p:custDataLst>
              <p:tags r:id="rId15"/>
            </p:custDataLst>
          </p:nvPr>
        </p:nvCxnSpPr>
        <p:spPr>
          <a:xfrm>
            <a:off x="6034556" y="4604938"/>
            <a:ext cx="142053" cy="0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53"/>
          <p:cNvSpPr/>
          <p:nvPr>
            <p:custDataLst>
              <p:tags r:id="rId16"/>
            </p:custDataLst>
          </p:nvPr>
        </p:nvSpPr>
        <p:spPr>
          <a:xfrm rot="14340000">
            <a:off x="4971530" y="2491711"/>
            <a:ext cx="904437" cy="1358530"/>
          </a:xfrm>
          <a:custGeom>
            <a:avLst/>
            <a:gdLst>
              <a:gd name="connsiteX0" fmla="*/ 1194374 w 1477168"/>
              <a:gd name="connsiteY0" fmla="*/ 759029 h 2218581"/>
              <a:gd name="connsiteX1" fmla="*/ 1315025 w 1477168"/>
              <a:gd name="connsiteY1" fmla="*/ 2026250 h 2218581"/>
              <a:gd name="connsiteX2" fmla="*/ 1306421 w 1477168"/>
              <a:gd name="connsiteY2" fmla="*/ 2046993 h 2218581"/>
              <a:gd name="connsiteX3" fmla="*/ 1477168 w 1477168"/>
              <a:gd name="connsiteY3" fmla="*/ 2217740 h 2218581"/>
              <a:gd name="connsiteX4" fmla="*/ 1232722 w 1477168"/>
              <a:gd name="connsiteY4" fmla="*/ 2217740 h 2218581"/>
              <a:gd name="connsiteX5" fmla="*/ 1232262 w 1477168"/>
              <a:gd name="connsiteY5" fmla="*/ 2218580 h 2218581"/>
              <a:gd name="connsiteX6" fmla="*/ 159733 w 1477168"/>
              <a:gd name="connsiteY6" fmla="*/ 2218581 h 2218581"/>
              <a:gd name="connsiteX7" fmla="*/ 165022 w 1477168"/>
              <a:gd name="connsiteY7" fmla="*/ 2217106 h 2218581"/>
              <a:gd name="connsiteX8" fmla="*/ 313454 w 1477168"/>
              <a:gd name="connsiteY8" fmla="*/ 2150262 h 2218581"/>
              <a:gd name="connsiteX9" fmla="*/ 607618 w 1477168"/>
              <a:gd name="connsiteY9" fmla="*/ 1052424 h 2218581"/>
              <a:gd name="connsiteX10" fmla="*/ 607607 w 1477168"/>
              <a:gd name="connsiteY10" fmla="*/ 1052407 h 2218581"/>
              <a:gd name="connsiteX11" fmla="*/ 0 w 1477168"/>
              <a:gd name="connsiteY11" fmla="*/ 0 h 2218581"/>
              <a:gd name="connsiteX12" fmla="*/ 121078 w 1477168"/>
              <a:gd name="connsiteY12" fmla="*/ 14413 h 2218581"/>
              <a:gd name="connsiteX13" fmla="*/ 1194374 w 1477168"/>
              <a:gd name="connsiteY13" fmla="*/ 759029 h 221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77168" h="2218581">
                <a:moveTo>
                  <a:pt x="1194374" y="759029"/>
                </a:moveTo>
                <a:cubicBezTo>
                  <a:pt x="1425601" y="1159525"/>
                  <a:pt x="1455333" y="1621061"/>
                  <a:pt x="1315025" y="2026250"/>
                </a:cubicBezTo>
                <a:lnTo>
                  <a:pt x="1306421" y="2046993"/>
                </a:lnTo>
                <a:lnTo>
                  <a:pt x="1477168" y="2217740"/>
                </a:lnTo>
                <a:lnTo>
                  <a:pt x="1232722" y="2217740"/>
                </a:lnTo>
                <a:lnTo>
                  <a:pt x="1232262" y="2218580"/>
                </a:lnTo>
                <a:lnTo>
                  <a:pt x="159733" y="2218581"/>
                </a:lnTo>
                <a:lnTo>
                  <a:pt x="165022" y="2217106"/>
                </a:lnTo>
                <a:cubicBezTo>
                  <a:pt x="215682" y="2200219"/>
                  <a:pt x="265405" y="2178003"/>
                  <a:pt x="313454" y="2150262"/>
                </a:cubicBezTo>
                <a:cubicBezTo>
                  <a:pt x="697845" y="1928334"/>
                  <a:pt x="829547" y="1436815"/>
                  <a:pt x="607618" y="1052424"/>
                </a:cubicBezTo>
                <a:lnTo>
                  <a:pt x="607607" y="1052407"/>
                </a:lnTo>
                <a:lnTo>
                  <a:pt x="0" y="0"/>
                </a:lnTo>
                <a:lnTo>
                  <a:pt x="121078" y="14413"/>
                </a:lnTo>
                <a:cubicBezTo>
                  <a:pt x="556197" y="87477"/>
                  <a:pt x="956542" y="347091"/>
                  <a:pt x="1194374" y="75902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07950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>
              <a:latin typeface="+mj-ea"/>
              <a:ea typeface="+mj-ea"/>
              <a:sym typeface="+mn-ea"/>
            </a:endParaRPr>
          </a:p>
        </p:txBody>
      </p:sp>
      <p:sp>
        <p:nvSpPr>
          <p:cNvPr id="52" name="任意多边形: 形状 51"/>
          <p:cNvSpPr/>
          <p:nvPr>
            <p:custDataLst>
              <p:tags r:id="rId17"/>
            </p:custDataLst>
          </p:nvPr>
        </p:nvSpPr>
        <p:spPr>
          <a:xfrm rot="3540000">
            <a:off x="5377249" y="2930133"/>
            <a:ext cx="1280530" cy="602818"/>
          </a:xfrm>
          <a:custGeom>
            <a:avLst/>
            <a:gdLst>
              <a:gd name="connsiteX0" fmla="*/ 925268 w 2089928"/>
              <a:gd name="connsiteY0" fmla="*/ 89297 h 978915"/>
              <a:gd name="connsiteX1" fmla="*/ 922762 w 2089928"/>
              <a:gd name="connsiteY1" fmla="*/ 90302 h 978915"/>
              <a:gd name="connsiteX2" fmla="*/ 918793 w 2089928"/>
              <a:gd name="connsiteY2" fmla="*/ 92812 h 978915"/>
              <a:gd name="connsiteX3" fmla="*/ 1286254 w 2089928"/>
              <a:gd name="connsiteY3" fmla="*/ 0 h 978915"/>
              <a:gd name="connsiteX4" fmla="*/ 2089928 w 2089928"/>
              <a:gd name="connsiteY4" fmla="*/ 803673 h 978915"/>
              <a:gd name="connsiteX5" fmla="*/ 2073600 w 2089928"/>
              <a:gd name="connsiteY5" fmla="*/ 965641 h 978915"/>
              <a:gd name="connsiteX6" fmla="*/ 2072233 w 2089928"/>
              <a:gd name="connsiteY6" fmla="*/ 970959 h 978915"/>
              <a:gd name="connsiteX7" fmla="*/ 2067639 w 2089928"/>
              <a:gd name="connsiteY7" fmla="*/ 978915 h 978915"/>
              <a:gd name="connsiteX8" fmla="*/ 2071597 w 2089928"/>
              <a:gd name="connsiteY8" fmla="*/ 952976 h 978915"/>
              <a:gd name="connsiteX9" fmla="*/ 2075469 w 2089928"/>
              <a:gd name="connsiteY9" fmla="*/ 876301 h 978915"/>
              <a:gd name="connsiteX10" fmla="*/ 1402220 w 2089928"/>
              <a:gd name="connsiteY10" fmla="*/ 130249 h 978915"/>
              <a:gd name="connsiteX11" fmla="*/ 1339758 w 2089928"/>
              <a:gd name="connsiteY11" fmla="*/ 127095 h 978915"/>
              <a:gd name="connsiteX12" fmla="*/ 861338 w 2089928"/>
              <a:gd name="connsiteY12" fmla="*/ 123997 h 978915"/>
              <a:gd name="connsiteX13" fmla="*/ 0 w 2089928"/>
              <a:gd name="connsiteY13" fmla="*/ 123997 h 978915"/>
              <a:gd name="connsiteX14" fmla="*/ 58278 w 2089928"/>
              <a:gd name="connsiteY14" fmla="*/ 22604 h 978915"/>
              <a:gd name="connsiteX15" fmla="*/ 73401 w 2089928"/>
              <a:gd name="connsiteY15" fmla="*/ 2381 h 978915"/>
              <a:gd name="connsiteX16" fmla="*/ 1239101 w 2089928"/>
              <a:gd name="connsiteY16" fmla="*/ 2381 h 97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9928" h="978915">
                <a:moveTo>
                  <a:pt x="925268" y="89297"/>
                </a:moveTo>
                <a:lnTo>
                  <a:pt x="922762" y="90302"/>
                </a:lnTo>
                <a:lnTo>
                  <a:pt x="918793" y="92812"/>
                </a:lnTo>
                <a:close/>
                <a:moveTo>
                  <a:pt x="1286254" y="0"/>
                </a:moveTo>
                <a:cubicBezTo>
                  <a:pt x="1730111" y="0"/>
                  <a:pt x="2089928" y="359817"/>
                  <a:pt x="2089928" y="803673"/>
                </a:cubicBezTo>
                <a:cubicBezTo>
                  <a:pt x="2089928" y="859155"/>
                  <a:pt x="2084306" y="913324"/>
                  <a:pt x="2073600" y="965641"/>
                </a:cubicBezTo>
                <a:lnTo>
                  <a:pt x="2072233" y="970959"/>
                </a:lnTo>
                <a:lnTo>
                  <a:pt x="2067639" y="978915"/>
                </a:lnTo>
                <a:lnTo>
                  <a:pt x="2071597" y="952976"/>
                </a:lnTo>
                <a:cubicBezTo>
                  <a:pt x="2074157" y="927766"/>
                  <a:pt x="2075469" y="902187"/>
                  <a:pt x="2075469" y="876301"/>
                </a:cubicBezTo>
                <a:cubicBezTo>
                  <a:pt x="2075469" y="488015"/>
                  <a:pt x="1780375" y="168653"/>
                  <a:pt x="1402220" y="130249"/>
                </a:cubicBezTo>
                <a:lnTo>
                  <a:pt x="1339758" y="127095"/>
                </a:lnTo>
                <a:lnTo>
                  <a:pt x="861338" y="123997"/>
                </a:lnTo>
                <a:lnTo>
                  <a:pt x="0" y="123997"/>
                </a:lnTo>
                <a:lnTo>
                  <a:pt x="58278" y="22604"/>
                </a:lnTo>
                <a:lnTo>
                  <a:pt x="73401" y="2381"/>
                </a:lnTo>
                <a:lnTo>
                  <a:pt x="1239101" y="23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4" name="任意多边形: 形状 53"/>
          <p:cNvSpPr/>
          <p:nvPr>
            <p:custDataLst>
              <p:tags r:id="rId18"/>
            </p:custDataLst>
          </p:nvPr>
        </p:nvSpPr>
        <p:spPr>
          <a:xfrm rot="21540000">
            <a:off x="5977142" y="2559160"/>
            <a:ext cx="904437" cy="1358530"/>
          </a:xfrm>
          <a:custGeom>
            <a:avLst/>
            <a:gdLst>
              <a:gd name="connsiteX0" fmla="*/ 1194374 w 1477168"/>
              <a:gd name="connsiteY0" fmla="*/ 759029 h 2218581"/>
              <a:gd name="connsiteX1" fmla="*/ 1315025 w 1477168"/>
              <a:gd name="connsiteY1" fmla="*/ 2026250 h 2218581"/>
              <a:gd name="connsiteX2" fmla="*/ 1306421 w 1477168"/>
              <a:gd name="connsiteY2" fmla="*/ 2046993 h 2218581"/>
              <a:gd name="connsiteX3" fmla="*/ 1477168 w 1477168"/>
              <a:gd name="connsiteY3" fmla="*/ 2217740 h 2218581"/>
              <a:gd name="connsiteX4" fmla="*/ 1232722 w 1477168"/>
              <a:gd name="connsiteY4" fmla="*/ 2217740 h 2218581"/>
              <a:gd name="connsiteX5" fmla="*/ 1232262 w 1477168"/>
              <a:gd name="connsiteY5" fmla="*/ 2218580 h 2218581"/>
              <a:gd name="connsiteX6" fmla="*/ 159733 w 1477168"/>
              <a:gd name="connsiteY6" fmla="*/ 2218581 h 2218581"/>
              <a:gd name="connsiteX7" fmla="*/ 165022 w 1477168"/>
              <a:gd name="connsiteY7" fmla="*/ 2217106 h 2218581"/>
              <a:gd name="connsiteX8" fmla="*/ 313454 w 1477168"/>
              <a:gd name="connsiteY8" fmla="*/ 2150262 h 2218581"/>
              <a:gd name="connsiteX9" fmla="*/ 607618 w 1477168"/>
              <a:gd name="connsiteY9" fmla="*/ 1052424 h 2218581"/>
              <a:gd name="connsiteX10" fmla="*/ 607607 w 1477168"/>
              <a:gd name="connsiteY10" fmla="*/ 1052407 h 2218581"/>
              <a:gd name="connsiteX11" fmla="*/ 0 w 1477168"/>
              <a:gd name="connsiteY11" fmla="*/ 0 h 2218581"/>
              <a:gd name="connsiteX12" fmla="*/ 121078 w 1477168"/>
              <a:gd name="connsiteY12" fmla="*/ 14413 h 2218581"/>
              <a:gd name="connsiteX13" fmla="*/ 1194374 w 1477168"/>
              <a:gd name="connsiteY13" fmla="*/ 759029 h 221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77168" h="2218581">
                <a:moveTo>
                  <a:pt x="1194374" y="759029"/>
                </a:moveTo>
                <a:cubicBezTo>
                  <a:pt x="1425601" y="1159525"/>
                  <a:pt x="1455333" y="1621061"/>
                  <a:pt x="1315025" y="2026250"/>
                </a:cubicBezTo>
                <a:lnTo>
                  <a:pt x="1306421" y="2046993"/>
                </a:lnTo>
                <a:lnTo>
                  <a:pt x="1477168" y="2217740"/>
                </a:lnTo>
                <a:lnTo>
                  <a:pt x="1232722" y="2217740"/>
                </a:lnTo>
                <a:lnTo>
                  <a:pt x="1232262" y="2218580"/>
                </a:lnTo>
                <a:lnTo>
                  <a:pt x="159733" y="2218581"/>
                </a:lnTo>
                <a:lnTo>
                  <a:pt x="165022" y="2217106"/>
                </a:lnTo>
                <a:cubicBezTo>
                  <a:pt x="215682" y="2200219"/>
                  <a:pt x="265405" y="2178003"/>
                  <a:pt x="313454" y="2150262"/>
                </a:cubicBezTo>
                <a:cubicBezTo>
                  <a:pt x="697845" y="1928334"/>
                  <a:pt x="829547" y="1436815"/>
                  <a:pt x="607618" y="1052424"/>
                </a:cubicBezTo>
                <a:lnTo>
                  <a:pt x="607607" y="1052407"/>
                </a:lnTo>
                <a:lnTo>
                  <a:pt x="0" y="0"/>
                </a:lnTo>
                <a:lnTo>
                  <a:pt x="121078" y="14413"/>
                </a:lnTo>
                <a:cubicBezTo>
                  <a:pt x="556197" y="87477"/>
                  <a:pt x="956542" y="347091"/>
                  <a:pt x="1194374" y="75902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07950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>
              <a:latin typeface="+mj-ea"/>
              <a:ea typeface="+mj-ea"/>
              <a:sym typeface="+mn-ea"/>
            </a:endParaRPr>
          </a:p>
        </p:txBody>
      </p:sp>
      <p:sp>
        <p:nvSpPr>
          <p:cNvPr id="15" name="任意多边形: 形状 51"/>
          <p:cNvSpPr/>
          <p:nvPr>
            <p:custDataLst>
              <p:tags r:id="rId19"/>
            </p:custDataLst>
          </p:nvPr>
        </p:nvSpPr>
        <p:spPr>
          <a:xfrm rot="10740000">
            <a:off x="5443677" y="3422038"/>
            <a:ext cx="1279997" cy="599285"/>
          </a:xfrm>
          <a:custGeom>
            <a:avLst/>
            <a:gdLst>
              <a:gd name="connsiteX0" fmla="*/ 925268 w 2089928"/>
              <a:gd name="connsiteY0" fmla="*/ 89297 h 978915"/>
              <a:gd name="connsiteX1" fmla="*/ 922762 w 2089928"/>
              <a:gd name="connsiteY1" fmla="*/ 90302 h 978915"/>
              <a:gd name="connsiteX2" fmla="*/ 918793 w 2089928"/>
              <a:gd name="connsiteY2" fmla="*/ 92812 h 978915"/>
              <a:gd name="connsiteX3" fmla="*/ 1286254 w 2089928"/>
              <a:gd name="connsiteY3" fmla="*/ 0 h 978915"/>
              <a:gd name="connsiteX4" fmla="*/ 2089928 w 2089928"/>
              <a:gd name="connsiteY4" fmla="*/ 803673 h 978915"/>
              <a:gd name="connsiteX5" fmla="*/ 2073600 w 2089928"/>
              <a:gd name="connsiteY5" fmla="*/ 965641 h 978915"/>
              <a:gd name="connsiteX6" fmla="*/ 2072233 w 2089928"/>
              <a:gd name="connsiteY6" fmla="*/ 970959 h 978915"/>
              <a:gd name="connsiteX7" fmla="*/ 2067639 w 2089928"/>
              <a:gd name="connsiteY7" fmla="*/ 978915 h 978915"/>
              <a:gd name="connsiteX8" fmla="*/ 2071597 w 2089928"/>
              <a:gd name="connsiteY8" fmla="*/ 952976 h 978915"/>
              <a:gd name="connsiteX9" fmla="*/ 2075469 w 2089928"/>
              <a:gd name="connsiteY9" fmla="*/ 876301 h 978915"/>
              <a:gd name="connsiteX10" fmla="*/ 1402220 w 2089928"/>
              <a:gd name="connsiteY10" fmla="*/ 130249 h 978915"/>
              <a:gd name="connsiteX11" fmla="*/ 1339758 w 2089928"/>
              <a:gd name="connsiteY11" fmla="*/ 127095 h 978915"/>
              <a:gd name="connsiteX12" fmla="*/ 861338 w 2089928"/>
              <a:gd name="connsiteY12" fmla="*/ 123997 h 978915"/>
              <a:gd name="connsiteX13" fmla="*/ 0 w 2089928"/>
              <a:gd name="connsiteY13" fmla="*/ 123997 h 978915"/>
              <a:gd name="connsiteX14" fmla="*/ 58278 w 2089928"/>
              <a:gd name="connsiteY14" fmla="*/ 22604 h 978915"/>
              <a:gd name="connsiteX15" fmla="*/ 73401 w 2089928"/>
              <a:gd name="connsiteY15" fmla="*/ 2381 h 978915"/>
              <a:gd name="connsiteX16" fmla="*/ 1239101 w 2089928"/>
              <a:gd name="connsiteY16" fmla="*/ 2381 h 97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9928" h="978915">
                <a:moveTo>
                  <a:pt x="925268" y="89297"/>
                </a:moveTo>
                <a:lnTo>
                  <a:pt x="922762" y="90302"/>
                </a:lnTo>
                <a:lnTo>
                  <a:pt x="918793" y="92812"/>
                </a:lnTo>
                <a:close/>
                <a:moveTo>
                  <a:pt x="1286254" y="0"/>
                </a:moveTo>
                <a:cubicBezTo>
                  <a:pt x="1730111" y="0"/>
                  <a:pt x="2089928" y="359817"/>
                  <a:pt x="2089928" y="803673"/>
                </a:cubicBezTo>
                <a:cubicBezTo>
                  <a:pt x="2089928" y="859155"/>
                  <a:pt x="2084306" y="913324"/>
                  <a:pt x="2073600" y="965641"/>
                </a:cubicBezTo>
                <a:lnTo>
                  <a:pt x="2072233" y="970959"/>
                </a:lnTo>
                <a:lnTo>
                  <a:pt x="2067639" y="978915"/>
                </a:lnTo>
                <a:lnTo>
                  <a:pt x="2071597" y="952976"/>
                </a:lnTo>
                <a:cubicBezTo>
                  <a:pt x="2074157" y="927766"/>
                  <a:pt x="2075469" y="902187"/>
                  <a:pt x="2075469" y="876301"/>
                </a:cubicBezTo>
                <a:cubicBezTo>
                  <a:pt x="2075469" y="488015"/>
                  <a:pt x="1780375" y="168653"/>
                  <a:pt x="1402220" y="130249"/>
                </a:cubicBezTo>
                <a:lnTo>
                  <a:pt x="1339758" y="127095"/>
                </a:lnTo>
                <a:lnTo>
                  <a:pt x="861338" y="123997"/>
                </a:lnTo>
                <a:lnTo>
                  <a:pt x="0" y="123997"/>
                </a:lnTo>
                <a:lnTo>
                  <a:pt x="58278" y="22604"/>
                </a:lnTo>
                <a:lnTo>
                  <a:pt x="73401" y="2381"/>
                </a:lnTo>
                <a:lnTo>
                  <a:pt x="1239101" y="23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" name="任意多边形: 形状 53"/>
          <p:cNvSpPr/>
          <p:nvPr>
            <p:custDataLst>
              <p:tags r:id="rId20"/>
            </p:custDataLst>
          </p:nvPr>
        </p:nvSpPr>
        <p:spPr>
          <a:xfrm rot="7140000">
            <a:off x="5420512" y="3394785"/>
            <a:ext cx="904437" cy="1358530"/>
          </a:xfrm>
          <a:custGeom>
            <a:avLst/>
            <a:gdLst>
              <a:gd name="connsiteX0" fmla="*/ 1194374 w 1477168"/>
              <a:gd name="connsiteY0" fmla="*/ 759029 h 2218581"/>
              <a:gd name="connsiteX1" fmla="*/ 1315025 w 1477168"/>
              <a:gd name="connsiteY1" fmla="*/ 2026250 h 2218581"/>
              <a:gd name="connsiteX2" fmla="*/ 1306421 w 1477168"/>
              <a:gd name="connsiteY2" fmla="*/ 2046993 h 2218581"/>
              <a:gd name="connsiteX3" fmla="*/ 1477168 w 1477168"/>
              <a:gd name="connsiteY3" fmla="*/ 2217740 h 2218581"/>
              <a:gd name="connsiteX4" fmla="*/ 1232722 w 1477168"/>
              <a:gd name="connsiteY4" fmla="*/ 2217740 h 2218581"/>
              <a:gd name="connsiteX5" fmla="*/ 1232262 w 1477168"/>
              <a:gd name="connsiteY5" fmla="*/ 2218580 h 2218581"/>
              <a:gd name="connsiteX6" fmla="*/ 159733 w 1477168"/>
              <a:gd name="connsiteY6" fmla="*/ 2218581 h 2218581"/>
              <a:gd name="connsiteX7" fmla="*/ 165022 w 1477168"/>
              <a:gd name="connsiteY7" fmla="*/ 2217106 h 2218581"/>
              <a:gd name="connsiteX8" fmla="*/ 313454 w 1477168"/>
              <a:gd name="connsiteY8" fmla="*/ 2150262 h 2218581"/>
              <a:gd name="connsiteX9" fmla="*/ 607618 w 1477168"/>
              <a:gd name="connsiteY9" fmla="*/ 1052424 h 2218581"/>
              <a:gd name="connsiteX10" fmla="*/ 607607 w 1477168"/>
              <a:gd name="connsiteY10" fmla="*/ 1052407 h 2218581"/>
              <a:gd name="connsiteX11" fmla="*/ 0 w 1477168"/>
              <a:gd name="connsiteY11" fmla="*/ 0 h 2218581"/>
              <a:gd name="connsiteX12" fmla="*/ 121078 w 1477168"/>
              <a:gd name="connsiteY12" fmla="*/ 14413 h 2218581"/>
              <a:gd name="connsiteX13" fmla="*/ 1194374 w 1477168"/>
              <a:gd name="connsiteY13" fmla="*/ 759029 h 221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77168" h="2218581">
                <a:moveTo>
                  <a:pt x="1194374" y="759029"/>
                </a:moveTo>
                <a:cubicBezTo>
                  <a:pt x="1425601" y="1159525"/>
                  <a:pt x="1455333" y="1621061"/>
                  <a:pt x="1315025" y="2026250"/>
                </a:cubicBezTo>
                <a:lnTo>
                  <a:pt x="1306421" y="2046993"/>
                </a:lnTo>
                <a:lnTo>
                  <a:pt x="1477168" y="2217740"/>
                </a:lnTo>
                <a:lnTo>
                  <a:pt x="1232722" y="2217740"/>
                </a:lnTo>
                <a:lnTo>
                  <a:pt x="1232262" y="2218580"/>
                </a:lnTo>
                <a:lnTo>
                  <a:pt x="159733" y="2218581"/>
                </a:lnTo>
                <a:lnTo>
                  <a:pt x="165022" y="2217106"/>
                </a:lnTo>
                <a:cubicBezTo>
                  <a:pt x="215682" y="2200219"/>
                  <a:pt x="265405" y="2178003"/>
                  <a:pt x="313454" y="2150262"/>
                </a:cubicBezTo>
                <a:cubicBezTo>
                  <a:pt x="697845" y="1928334"/>
                  <a:pt x="829547" y="1436815"/>
                  <a:pt x="607618" y="1052424"/>
                </a:cubicBezTo>
                <a:lnTo>
                  <a:pt x="607607" y="1052407"/>
                </a:lnTo>
                <a:lnTo>
                  <a:pt x="0" y="0"/>
                </a:lnTo>
                <a:lnTo>
                  <a:pt x="121078" y="14413"/>
                </a:lnTo>
                <a:cubicBezTo>
                  <a:pt x="556197" y="87477"/>
                  <a:pt x="956542" y="347091"/>
                  <a:pt x="1194374" y="759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07950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b="1">
              <a:latin typeface="+mj-ea"/>
              <a:ea typeface="+mj-ea"/>
              <a:sym typeface="+mn-ea"/>
            </a:endParaRPr>
          </a:p>
        </p:txBody>
      </p:sp>
      <p:sp>
        <p:nvSpPr>
          <p:cNvPr id="17" name="任意多边形: 形状 51"/>
          <p:cNvSpPr/>
          <p:nvPr>
            <p:custDataLst>
              <p:tags r:id="rId21"/>
            </p:custDataLst>
          </p:nvPr>
        </p:nvSpPr>
        <p:spPr>
          <a:xfrm rot="17940000">
            <a:off x="4983453" y="3231953"/>
            <a:ext cx="1279838" cy="599211"/>
          </a:xfrm>
          <a:custGeom>
            <a:avLst/>
            <a:gdLst>
              <a:gd name="connsiteX0" fmla="*/ 925268 w 2089928"/>
              <a:gd name="connsiteY0" fmla="*/ 89297 h 978915"/>
              <a:gd name="connsiteX1" fmla="*/ 922762 w 2089928"/>
              <a:gd name="connsiteY1" fmla="*/ 90302 h 978915"/>
              <a:gd name="connsiteX2" fmla="*/ 918793 w 2089928"/>
              <a:gd name="connsiteY2" fmla="*/ 92812 h 978915"/>
              <a:gd name="connsiteX3" fmla="*/ 1286254 w 2089928"/>
              <a:gd name="connsiteY3" fmla="*/ 0 h 978915"/>
              <a:gd name="connsiteX4" fmla="*/ 2089928 w 2089928"/>
              <a:gd name="connsiteY4" fmla="*/ 803673 h 978915"/>
              <a:gd name="connsiteX5" fmla="*/ 2073600 w 2089928"/>
              <a:gd name="connsiteY5" fmla="*/ 965641 h 978915"/>
              <a:gd name="connsiteX6" fmla="*/ 2072233 w 2089928"/>
              <a:gd name="connsiteY6" fmla="*/ 970959 h 978915"/>
              <a:gd name="connsiteX7" fmla="*/ 2067639 w 2089928"/>
              <a:gd name="connsiteY7" fmla="*/ 978915 h 978915"/>
              <a:gd name="connsiteX8" fmla="*/ 2071597 w 2089928"/>
              <a:gd name="connsiteY8" fmla="*/ 952976 h 978915"/>
              <a:gd name="connsiteX9" fmla="*/ 2075469 w 2089928"/>
              <a:gd name="connsiteY9" fmla="*/ 876301 h 978915"/>
              <a:gd name="connsiteX10" fmla="*/ 1402220 w 2089928"/>
              <a:gd name="connsiteY10" fmla="*/ 130249 h 978915"/>
              <a:gd name="connsiteX11" fmla="*/ 1339758 w 2089928"/>
              <a:gd name="connsiteY11" fmla="*/ 127095 h 978915"/>
              <a:gd name="connsiteX12" fmla="*/ 861338 w 2089928"/>
              <a:gd name="connsiteY12" fmla="*/ 123997 h 978915"/>
              <a:gd name="connsiteX13" fmla="*/ 0 w 2089928"/>
              <a:gd name="connsiteY13" fmla="*/ 123997 h 978915"/>
              <a:gd name="connsiteX14" fmla="*/ 58278 w 2089928"/>
              <a:gd name="connsiteY14" fmla="*/ 22604 h 978915"/>
              <a:gd name="connsiteX15" fmla="*/ 73401 w 2089928"/>
              <a:gd name="connsiteY15" fmla="*/ 2381 h 978915"/>
              <a:gd name="connsiteX16" fmla="*/ 1239101 w 2089928"/>
              <a:gd name="connsiteY16" fmla="*/ 2381 h 97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9928" h="978915">
                <a:moveTo>
                  <a:pt x="925268" y="89297"/>
                </a:moveTo>
                <a:lnTo>
                  <a:pt x="922762" y="90302"/>
                </a:lnTo>
                <a:lnTo>
                  <a:pt x="918793" y="92812"/>
                </a:lnTo>
                <a:close/>
                <a:moveTo>
                  <a:pt x="1286254" y="0"/>
                </a:moveTo>
                <a:cubicBezTo>
                  <a:pt x="1730111" y="0"/>
                  <a:pt x="2089928" y="359817"/>
                  <a:pt x="2089928" y="803673"/>
                </a:cubicBezTo>
                <a:cubicBezTo>
                  <a:pt x="2089928" y="859155"/>
                  <a:pt x="2084306" y="913324"/>
                  <a:pt x="2073600" y="965641"/>
                </a:cubicBezTo>
                <a:lnTo>
                  <a:pt x="2072233" y="970959"/>
                </a:lnTo>
                <a:lnTo>
                  <a:pt x="2067639" y="978915"/>
                </a:lnTo>
                <a:lnTo>
                  <a:pt x="2071597" y="952976"/>
                </a:lnTo>
                <a:cubicBezTo>
                  <a:pt x="2074157" y="927766"/>
                  <a:pt x="2075469" y="902187"/>
                  <a:pt x="2075469" y="876301"/>
                </a:cubicBezTo>
                <a:cubicBezTo>
                  <a:pt x="2075469" y="488015"/>
                  <a:pt x="1780375" y="168653"/>
                  <a:pt x="1402220" y="130249"/>
                </a:cubicBezTo>
                <a:lnTo>
                  <a:pt x="1339758" y="127095"/>
                </a:lnTo>
                <a:lnTo>
                  <a:pt x="861338" y="123997"/>
                </a:lnTo>
                <a:lnTo>
                  <a:pt x="0" y="123997"/>
                </a:lnTo>
                <a:lnTo>
                  <a:pt x="58278" y="22604"/>
                </a:lnTo>
                <a:lnTo>
                  <a:pt x="73401" y="2381"/>
                </a:lnTo>
                <a:lnTo>
                  <a:pt x="1239101" y="238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2"/>
            </p:custDataLst>
          </p:nvPr>
        </p:nvSpPr>
        <p:spPr>
          <a:xfrm>
            <a:off x="5598334" y="2661357"/>
            <a:ext cx="290238" cy="27082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ea"/>
              </a:rPr>
              <a:t>01</a:t>
            </a:r>
            <a:endParaRPr lang="zh-CN" altLang="en-US" sz="1600" b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5400000" scaled="0"/>
              </a:gra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23"/>
            </p:custDataLst>
          </p:nvPr>
        </p:nvSpPr>
        <p:spPr>
          <a:xfrm>
            <a:off x="5294470" y="3858075"/>
            <a:ext cx="290238" cy="27082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ea"/>
              </a:rPr>
              <a:t>03</a:t>
            </a:r>
            <a:endParaRPr lang="zh-CN" altLang="en-US" sz="1600" b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5400000" scaled="0"/>
              </a:gra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24"/>
            </p:custDataLst>
          </p:nvPr>
        </p:nvSpPr>
        <p:spPr>
          <a:xfrm>
            <a:off x="6467684" y="3407390"/>
            <a:ext cx="262985" cy="24527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ea"/>
              </a:rPr>
              <a:t>02</a:t>
            </a:r>
            <a:endParaRPr lang="zh-CN" altLang="en-US" sz="1600" b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5400000" scaled="0"/>
              </a:gra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55065"/>
            <a:ext cx="51308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（二）算法模型：魔法的“核心咒语”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1023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二、决策与优化类AI 的“技术魔法”：数据与算法的协作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2521585" y="2935605"/>
            <a:ext cx="1967865" cy="3860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1. 决策树算法</a:t>
            </a:r>
            <a:endParaRPr lang="zh-CN" altLang="en-US" sz="24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911860" y="3371215"/>
            <a:ext cx="3815715" cy="193865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像一棵“选择树”，通过层层条件判断生成决策。例如，银行审批贷款时，根据申请人的收入、信用记录、负债情况等条件，逐层判断是否放贷，流程清晰易懂。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23" name="椭圆 122"/>
          <p:cNvSpPr/>
          <p:nvPr>
            <p:custDataLst>
              <p:tags r:id="rId3"/>
            </p:custDataLst>
          </p:nvPr>
        </p:nvSpPr>
        <p:spPr>
          <a:xfrm>
            <a:off x="4629172" y="3148152"/>
            <a:ext cx="140690" cy="14035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>
            <p:custDataLst>
              <p:tags r:id="rId4"/>
            </p:custDataLst>
          </p:nvPr>
        </p:nvSpPr>
        <p:spPr>
          <a:xfrm>
            <a:off x="4675501" y="3194140"/>
            <a:ext cx="48373" cy="483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5" name="直接连接符 124"/>
          <p:cNvCxnSpPr/>
          <p:nvPr>
            <p:custDataLst>
              <p:tags r:id="rId5"/>
            </p:custDataLst>
          </p:nvPr>
        </p:nvCxnSpPr>
        <p:spPr>
          <a:xfrm>
            <a:off x="4487460" y="3218667"/>
            <a:ext cx="141712" cy="0"/>
          </a:xfrm>
          <a:prstGeom prst="line">
            <a:avLst/>
          </a:prstGeom>
          <a:ln>
            <a:solidFill>
              <a:schemeClr val="accent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7414260" y="2337435"/>
            <a:ext cx="1812290" cy="3860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2. 遗传算法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7"/>
            </p:custDataLst>
          </p:nvPr>
        </p:nvSpPr>
        <p:spPr>
          <a:xfrm>
            <a:off x="7416800" y="2773045"/>
            <a:ext cx="3992880" cy="87884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模拟生物进化的“优胜劣汰”，从众多方案中筛选最优解。比如，无人机编队搜索灾区时，算法会不断尝试不同的搜索路径，保留覆盖范围广、效率高的方案，淘汰低效路径。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8"/>
            </p:custDataLst>
          </p:nvPr>
        </p:nvSpPr>
        <p:spPr>
          <a:xfrm>
            <a:off x="7126509" y="2548941"/>
            <a:ext cx="140690" cy="140690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9"/>
            </p:custDataLst>
          </p:nvPr>
        </p:nvSpPr>
        <p:spPr>
          <a:xfrm>
            <a:off x="7172498" y="2594929"/>
            <a:ext cx="48714" cy="487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>
            <p:custDataLst>
              <p:tags r:id="rId10"/>
            </p:custDataLst>
          </p:nvPr>
        </p:nvCxnSpPr>
        <p:spPr>
          <a:xfrm>
            <a:off x="7267200" y="2619456"/>
            <a:ext cx="142053" cy="0"/>
          </a:xfrm>
          <a:prstGeom prst="line">
            <a:avLst/>
          </a:prstGeom>
          <a:ln>
            <a:solidFill>
              <a:schemeClr val="accent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5059680" y="4806950"/>
            <a:ext cx="2409825" cy="3860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6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3. 线性规划算法</a:t>
            </a:r>
            <a:endParaRPr lang="zh-CN" altLang="en-US" sz="2400" b="1" dirty="0">
              <a:solidFill>
                <a:schemeClr val="accent6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3507105" y="5344795"/>
            <a:ext cx="5845175" cy="11728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在资源有限的情况下，找到最优分配方案。例如，工厂安排生产计划时，考虑机器产能、工人数量、原材料库存等，用线性规划计算出“日产量最大化”的生产组合。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6" name="椭圆 115"/>
          <p:cNvSpPr/>
          <p:nvPr>
            <p:custDataLst>
              <p:tags r:id="rId13"/>
            </p:custDataLst>
          </p:nvPr>
        </p:nvSpPr>
        <p:spPr>
          <a:xfrm>
            <a:off x="7129575" y="3812428"/>
            <a:ext cx="140690" cy="140690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7" name="椭圆 116"/>
          <p:cNvSpPr/>
          <p:nvPr>
            <p:custDataLst>
              <p:tags r:id="rId14"/>
            </p:custDataLst>
          </p:nvPr>
        </p:nvSpPr>
        <p:spPr>
          <a:xfrm>
            <a:off x="5939854" y="4580411"/>
            <a:ext cx="48714" cy="487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18" name="直接连接符 117"/>
          <p:cNvCxnSpPr/>
          <p:nvPr>
            <p:custDataLst>
              <p:tags r:id="rId15"/>
            </p:custDataLst>
          </p:nvPr>
        </p:nvCxnSpPr>
        <p:spPr>
          <a:xfrm>
            <a:off x="6034556" y="4604938"/>
            <a:ext cx="142053" cy="0"/>
          </a:xfrm>
          <a:prstGeom prst="line">
            <a:avLst/>
          </a:prstGeom>
          <a:ln>
            <a:solidFill>
              <a:schemeClr val="accent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: 形状 53"/>
          <p:cNvSpPr/>
          <p:nvPr>
            <p:custDataLst>
              <p:tags r:id="rId16"/>
            </p:custDataLst>
          </p:nvPr>
        </p:nvSpPr>
        <p:spPr>
          <a:xfrm rot="14340000">
            <a:off x="4971530" y="2491711"/>
            <a:ext cx="904437" cy="1358530"/>
          </a:xfrm>
          <a:custGeom>
            <a:avLst/>
            <a:gdLst>
              <a:gd name="connsiteX0" fmla="*/ 1194374 w 1477168"/>
              <a:gd name="connsiteY0" fmla="*/ 759029 h 2218581"/>
              <a:gd name="connsiteX1" fmla="*/ 1315025 w 1477168"/>
              <a:gd name="connsiteY1" fmla="*/ 2026250 h 2218581"/>
              <a:gd name="connsiteX2" fmla="*/ 1306421 w 1477168"/>
              <a:gd name="connsiteY2" fmla="*/ 2046993 h 2218581"/>
              <a:gd name="connsiteX3" fmla="*/ 1477168 w 1477168"/>
              <a:gd name="connsiteY3" fmla="*/ 2217740 h 2218581"/>
              <a:gd name="connsiteX4" fmla="*/ 1232722 w 1477168"/>
              <a:gd name="connsiteY4" fmla="*/ 2217740 h 2218581"/>
              <a:gd name="connsiteX5" fmla="*/ 1232262 w 1477168"/>
              <a:gd name="connsiteY5" fmla="*/ 2218580 h 2218581"/>
              <a:gd name="connsiteX6" fmla="*/ 159733 w 1477168"/>
              <a:gd name="connsiteY6" fmla="*/ 2218581 h 2218581"/>
              <a:gd name="connsiteX7" fmla="*/ 165022 w 1477168"/>
              <a:gd name="connsiteY7" fmla="*/ 2217106 h 2218581"/>
              <a:gd name="connsiteX8" fmla="*/ 313454 w 1477168"/>
              <a:gd name="connsiteY8" fmla="*/ 2150262 h 2218581"/>
              <a:gd name="connsiteX9" fmla="*/ 607618 w 1477168"/>
              <a:gd name="connsiteY9" fmla="*/ 1052424 h 2218581"/>
              <a:gd name="connsiteX10" fmla="*/ 607607 w 1477168"/>
              <a:gd name="connsiteY10" fmla="*/ 1052407 h 2218581"/>
              <a:gd name="connsiteX11" fmla="*/ 0 w 1477168"/>
              <a:gd name="connsiteY11" fmla="*/ 0 h 2218581"/>
              <a:gd name="connsiteX12" fmla="*/ 121078 w 1477168"/>
              <a:gd name="connsiteY12" fmla="*/ 14413 h 2218581"/>
              <a:gd name="connsiteX13" fmla="*/ 1194374 w 1477168"/>
              <a:gd name="connsiteY13" fmla="*/ 759029 h 221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77168" h="2218581">
                <a:moveTo>
                  <a:pt x="1194374" y="759029"/>
                </a:moveTo>
                <a:cubicBezTo>
                  <a:pt x="1425601" y="1159525"/>
                  <a:pt x="1455333" y="1621061"/>
                  <a:pt x="1315025" y="2026250"/>
                </a:cubicBezTo>
                <a:lnTo>
                  <a:pt x="1306421" y="2046993"/>
                </a:lnTo>
                <a:lnTo>
                  <a:pt x="1477168" y="2217740"/>
                </a:lnTo>
                <a:lnTo>
                  <a:pt x="1232722" y="2217740"/>
                </a:lnTo>
                <a:lnTo>
                  <a:pt x="1232262" y="2218580"/>
                </a:lnTo>
                <a:lnTo>
                  <a:pt x="159733" y="2218581"/>
                </a:lnTo>
                <a:lnTo>
                  <a:pt x="165022" y="2217106"/>
                </a:lnTo>
                <a:cubicBezTo>
                  <a:pt x="215682" y="2200219"/>
                  <a:pt x="265405" y="2178003"/>
                  <a:pt x="313454" y="2150262"/>
                </a:cubicBezTo>
                <a:cubicBezTo>
                  <a:pt x="697845" y="1928334"/>
                  <a:pt x="829547" y="1436815"/>
                  <a:pt x="607618" y="1052424"/>
                </a:cubicBezTo>
                <a:lnTo>
                  <a:pt x="607607" y="1052407"/>
                </a:lnTo>
                <a:lnTo>
                  <a:pt x="0" y="0"/>
                </a:lnTo>
                <a:lnTo>
                  <a:pt x="121078" y="14413"/>
                </a:lnTo>
                <a:cubicBezTo>
                  <a:pt x="556197" y="87477"/>
                  <a:pt x="956542" y="347091"/>
                  <a:pt x="1194374" y="75902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07950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>
              <a:latin typeface="+mj-ea"/>
              <a:ea typeface="+mj-ea"/>
              <a:sym typeface="+mn-ea"/>
            </a:endParaRPr>
          </a:p>
        </p:txBody>
      </p:sp>
      <p:sp>
        <p:nvSpPr>
          <p:cNvPr id="52" name="任意多边形: 形状 51"/>
          <p:cNvSpPr/>
          <p:nvPr>
            <p:custDataLst>
              <p:tags r:id="rId17"/>
            </p:custDataLst>
          </p:nvPr>
        </p:nvSpPr>
        <p:spPr>
          <a:xfrm rot="3540000">
            <a:off x="5377249" y="2930133"/>
            <a:ext cx="1280530" cy="602818"/>
          </a:xfrm>
          <a:custGeom>
            <a:avLst/>
            <a:gdLst>
              <a:gd name="connsiteX0" fmla="*/ 925268 w 2089928"/>
              <a:gd name="connsiteY0" fmla="*/ 89297 h 978915"/>
              <a:gd name="connsiteX1" fmla="*/ 922762 w 2089928"/>
              <a:gd name="connsiteY1" fmla="*/ 90302 h 978915"/>
              <a:gd name="connsiteX2" fmla="*/ 918793 w 2089928"/>
              <a:gd name="connsiteY2" fmla="*/ 92812 h 978915"/>
              <a:gd name="connsiteX3" fmla="*/ 1286254 w 2089928"/>
              <a:gd name="connsiteY3" fmla="*/ 0 h 978915"/>
              <a:gd name="connsiteX4" fmla="*/ 2089928 w 2089928"/>
              <a:gd name="connsiteY4" fmla="*/ 803673 h 978915"/>
              <a:gd name="connsiteX5" fmla="*/ 2073600 w 2089928"/>
              <a:gd name="connsiteY5" fmla="*/ 965641 h 978915"/>
              <a:gd name="connsiteX6" fmla="*/ 2072233 w 2089928"/>
              <a:gd name="connsiteY6" fmla="*/ 970959 h 978915"/>
              <a:gd name="connsiteX7" fmla="*/ 2067639 w 2089928"/>
              <a:gd name="connsiteY7" fmla="*/ 978915 h 978915"/>
              <a:gd name="connsiteX8" fmla="*/ 2071597 w 2089928"/>
              <a:gd name="connsiteY8" fmla="*/ 952976 h 978915"/>
              <a:gd name="connsiteX9" fmla="*/ 2075469 w 2089928"/>
              <a:gd name="connsiteY9" fmla="*/ 876301 h 978915"/>
              <a:gd name="connsiteX10" fmla="*/ 1402220 w 2089928"/>
              <a:gd name="connsiteY10" fmla="*/ 130249 h 978915"/>
              <a:gd name="connsiteX11" fmla="*/ 1339758 w 2089928"/>
              <a:gd name="connsiteY11" fmla="*/ 127095 h 978915"/>
              <a:gd name="connsiteX12" fmla="*/ 861338 w 2089928"/>
              <a:gd name="connsiteY12" fmla="*/ 123997 h 978915"/>
              <a:gd name="connsiteX13" fmla="*/ 0 w 2089928"/>
              <a:gd name="connsiteY13" fmla="*/ 123997 h 978915"/>
              <a:gd name="connsiteX14" fmla="*/ 58278 w 2089928"/>
              <a:gd name="connsiteY14" fmla="*/ 22604 h 978915"/>
              <a:gd name="connsiteX15" fmla="*/ 73401 w 2089928"/>
              <a:gd name="connsiteY15" fmla="*/ 2381 h 978915"/>
              <a:gd name="connsiteX16" fmla="*/ 1239101 w 2089928"/>
              <a:gd name="connsiteY16" fmla="*/ 2381 h 97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9928" h="978915">
                <a:moveTo>
                  <a:pt x="925268" y="89297"/>
                </a:moveTo>
                <a:lnTo>
                  <a:pt x="922762" y="90302"/>
                </a:lnTo>
                <a:lnTo>
                  <a:pt x="918793" y="92812"/>
                </a:lnTo>
                <a:close/>
                <a:moveTo>
                  <a:pt x="1286254" y="0"/>
                </a:moveTo>
                <a:cubicBezTo>
                  <a:pt x="1730111" y="0"/>
                  <a:pt x="2089928" y="359817"/>
                  <a:pt x="2089928" y="803673"/>
                </a:cubicBezTo>
                <a:cubicBezTo>
                  <a:pt x="2089928" y="859155"/>
                  <a:pt x="2084306" y="913324"/>
                  <a:pt x="2073600" y="965641"/>
                </a:cubicBezTo>
                <a:lnTo>
                  <a:pt x="2072233" y="970959"/>
                </a:lnTo>
                <a:lnTo>
                  <a:pt x="2067639" y="978915"/>
                </a:lnTo>
                <a:lnTo>
                  <a:pt x="2071597" y="952976"/>
                </a:lnTo>
                <a:cubicBezTo>
                  <a:pt x="2074157" y="927766"/>
                  <a:pt x="2075469" y="902187"/>
                  <a:pt x="2075469" y="876301"/>
                </a:cubicBezTo>
                <a:cubicBezTo>
                  <a:pt x="2075469" y="488015"/>
                  <a:pt x="1780375" y="168653"/>
                  <a:pt x="1402220" y="130249"/>
                </a:cubicBezTo>
                <a:lnTo>
                  <a:pt x="1339758" y="127095"/>
                </a:lnTo>
                <a:lnTo>
                  <a:pt x="861338" y="123997"/>
                </a:lnTo>
                <a:lnTo>
                  <a:pt x="0" y="123997"/>
                </a:lnTo>
                <a:lnTo>
                  <a:pt x="58278" y="22604"/>
                </a:lnTo>
                <a:lnTo>
                  <a:pt x="73401" y="2381"/>
                </a:lnTo>
                <a:lnTo>
                  <a:pt x="1239101" y="23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54" name="任意多边形: 形状 53"/>
          <p:cNvSpPr/>
          <p:nvPr>
            <p:custDataLst>
              <p:tags r:id="rId18"/>
            </p:custDataLst>
          </p:nvPr>
        </p:nvSpPr>
        <p:spPr>
          <a:xfrm rot="21540000">
            <a:off x="5977142" y="2559160"/>
            <a:ext cx="904437" cy="1358530"/>
          </a:xfrm>
          <a:custGeom>
            <a:avLst/>
            <a:gdLst>
              <a:gd name="connsiteX0" fmla="*/ 1194374 w 1477168"/>
              <a:gd name="connsiteY0" fmla="*/ 759029 h 2218581"/>
              <a:gd name="connsiteX1" fmla="*/ 1315025 w 1477168"/>
              <a:gd name="connsiteY1" fmla="*/ 2026250 h 2218581"/>
              <a:gd name="connsiteX2" fmla="*/ 1306421 w 1477168"/>
              <a:gd name="connsiteY2" fmla="*/ 2046993 h 2218581"/>
              <a:gd name="connsiteX3" fmla="*/ 1477168 w 1477168"/>
              <a:gd name="connsiteY3" fmla="*/ 2217740 h 2218581"/>
              <a:gd name="connsiteX4" fmla="*/ 1232722 w 1477168"/>
              <a:gd name="connsiteY4" fmla="*/ 2217740 h 2218581"/>
              <a:gd name="connsiteX5" fmla="*/ 1232262 w 1477168"/>
              <a:gd name="connsiteY5" fmla="*/ 2218580 h 2218581"/>
              <a:gd name="connsiteX6" fmla="*/ 159733 w 1477168"/>
              <a:gd name="connsiteY6" fmla="*/ 2218581 h 2218581"/>
              <a:gd name="connsiteX7" fmla="*/ 165022 w 1477168"/>
              <a:gd name="connsiteY7" fmla="*/ 2217106 h 2218581"/>
              <a:gd name="connsiteX8" fmla="*/ 313454 w 1477168"/>
              <a:gd name="connsiteY8" fmla="*/ 2150262 h 2218581"/>
              <a:gd name="connsiteX9" fmla="*/ 607618 w 1477168"/>
              <a:gd name="connsiteY9" fmla="*/ 1052424 h 2218581"/>
              <a:gd name="connsiteX10" fmla="*/ 607607 w 1477168"/>
              <a:gd name="connsiteY10" fmla="*/ 1052407 h 2218581"/>
              <a:gd name="connsiteX11" fmla="*/ 0 w 1477168"/>
              <a:gd name="connsiteY11" fmla="*/ 0 h 2218581"/>
              <a:gd name="connsiteX12" fmla="*/ 121078 w 1477168"/>
              <a:gd name="connsiteY12" fmla="*/ 14413 h 2218581"/>
              <a:gd name="connsiteX13" fmla="*/ 1194374 w 1477168"/>
              <a:gd name="connsiteY13" fmla="*/ 759029 h 221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77168" h="2218581">
                <a:moveTo>
                  <a:pt x="1194374" y="759029"/>
                </a:moveTo>
                <a:cubicBezTo>
                  <a:pt x="1425601" y="1159525"/>
                  <a:pt x="1455333" y="1621061"/>
                  <a:pt x="1315025" y="2026250"/>
                </a:cubicBezTo>
                <a:lnTo>
                  <a:pt x="1306421" y="2046993"/>
                </a:lnTo>
                <a:lnTo>
                  <a:pt x="1477168" y="2217740"/>
                </a:lnTo>
                <a:lnTo>
                  <a:pt x="1232722" y="2217740"/>
                </a:lnTo>
                <a:lnTo>
                  <a:pt x="1232262" y="2218580"/>
                </a:lnTo>
                <a:lnTo>
                  <a:pt x="159733" y="2218581"/>
                </a:lnTo>
                <a:lnTo>
                  <a:pt x="165022" y="2217106"/>
                </a:lnTo>
                <a:cubicBezTo>
                  <a:pt x="215682" y="2200219"/>
                  <a:pt x="265405" y="2178003"/>
                  <a:pt x="313454" y="2150262"/>
                </a:cubicBezTo>
                <a:cubicBezTo>
                  <a:pt x="697845" y="1928334"/>
                  <a:pt x="829547" y="1436815"/>
                  <a:pt x="607618" y="1052424"/>
                </a:cubicBezTo>
                <a:lnTo>
                  <a:pt x="607607" y="1052407"/>
                </a:lnTo>
                <a:lnTo>
                  <a:pt x="0" y="0"/>
                </a:lnTo>
                <a:lnTo>
                  <a:pt x="121078" y="14413"/>
                </a:lnTo>
                <a:cubicBezTo>
                  <a:pt x="556197" y="87477"/>
                  <a:pt x="956542" y="347091"/>
                  <a:pt x="1194374" y="759029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07950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b="1">
              <a:latin typeface="+mj-ea"/>
              <a:ea typeface="+mj-ea"/>
              <a:sym typeface="+mn-ea"/>
            </a:endParaRPr>
          </a:p>
        </p:txBody>
      </p:sp>
      <p:sp>
        <p:nvSpPr>
          <p:cNvPr id="15" name="任意多边形: 形状 51"/>
          <p:cNvSpPr/>
          <p:nvPr>
            <p:custDataLst>
              <p:tags r:id="rId19"/>
            </p:custDataLst>
          </p:nvPr>
        </p:nvSpPr>
        <p:spPr>
          <a:xfrm rot="10740000">
            <a:off x="5443677" y="3422038"/>
            <a:ext cx="1279997" cy="599285"/>
          </a:xfrm>
          <a:custGeom>
            <a:avLst/>
            <a:gdLst>
              <a:gd name="connsiteX0" fmla="*/ 925268 w 2089928"/>
              <a:gd name="connsiteY0" fmla="*/ 89297 h 978915"/>
              <a:gd name="connsiteX1" fmla="*/ 922762 w 2089928"/>
              <a:gd name="connsiteY1" fmla="*/ 90302 h 978915"/>
              <a:gd name="connsiteX2" fmla="*/ 918793 w 2089928"/>
              <a:gd name="connsiteY2" fmla="*/ 92812 h 978915"/>
              <a:gd name="connsiteX3" fmla="*/ 1286254 w 2089928"/>
              <a:gd name="connsiteY3" fmla="*/ 0 h 978915"/>
              <a:gd name="connsiteX4" fmla="*/ 2089928 w 2089928"/>
              <a:gd name="connsiteY4" fmla="*/ 803673 h 978915"/>
              <a:gd name="connsiteX5" fmla="*/ 2073600 w 2089928"/>
              <a:gd name="connsiteY5" fmla="*/ 965641 h 978915"/>
              <a:gd name="connsiteX6" fmla="*/ 2072233 w 2089928"/>
              <a:gd name="connsiteY6" fmla="*/ 970959 h 978915"/>
              <a:gd name="connsiteX7" fmla="*/ 2067639 w 2089928"/>
              <a:gd name="connsiteY7" fmla="*/ 978915 h 978915"/>
              <a:gd name="connsiteX8" fmla="*/ 2071597 w 2089928"/>
              <a:gd name="connsiteY8" fmla="*/ 952976 h 978915"/>
              <a:gd name="connsiteX9" fmla="*/ 2075469 w 2089928"/>
              <a:gd name="connsiteY9" fmla="*/ 876301 h 978915"/>
              <a:gd name="connsiteX10" fmla="*/ 1402220 w 2089928"/>
              <a:gd name="connsiteY10" fmla="*/ 130249 h 978915"/>
              <a:gd name="connsiteX11" fmla="*/ 1339758 w 2089928"/>
              <a:gd name="connsiteY11" fmla="*/ 127095 h 978915"/>
              <a:gd name="connsiteX12" fmla="*/ 861338 w 2089928"/>
              <a:gd name="connsiteY12" fmla="*/ 123997 h 978915"/>
              <a:gd name="connsiteX13" fmla="*/ 0 w 2089928"/>
              <a:gd name="connsiteY13" fmla="*/ 123997 h 978915"/>
              <a:gd name="connsiteX14" fmla="*/ 58278 w 2089928"/>
              <a:gd name="connsiteY14" fmla="*/ 22604 h 978915"/>
              <a:gd name="connsiteX15" fmla="*/ 73401 w 2089928"/>
              <a:gd name="connsiteY15" fmla="*/ 2381 h 978915"/>
              <a:gd name="connsiteX16" fmla="*/ 1239101 w 2089928"/>
              <a:gd name="connsiteY16" fmla="*/ 2381 h 97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9928" h="978915">
                <a:moveTo>
                  <a:pt x="925268" y="89297"/>
                </a:moveTo>
                <a:lnTo>
                  <a:pt x="922762" y="90302"/>
                </a:lnTo>
                <a:lnTo>
                  <a:pt x="918793" y="92812"/>
                </a:lnTo>
                <a:close/>
                <a:moveTo>
                  <a:pt x="1286254" y="0"/>
                </a:moveTo>
                <a:cubicBezTo>
                  <a:pt x="1730111" y="0"/>
                  <a:pt x="2089928" y="359817"/>
                  <a:pt x="2089928" y="803673"/>
                </a:cubicBezTo>
                <a:cubicBezTo>
                  <a:pt x="2089928" y="859155"/>
                  <a:pt x="2084306" y="913324"/>
                  <a:pt x="2073600" y="965641"/>
                </a:cubicBezTo>
                <a:lnTo>
                  <a:pt x="2072233" y="970959"/>
                </a:lnTo>
                <a:lnTo>
                  <a:pt x="2067639" y="978915"/>
                </a:lnTo>
                <a:lnTo>
                  <a:pt x="2071597" y="952976"/>
                </a:lnTo>
                <a:cubicBezTo>
                  <a:pt x="2074157" y="927766"/>
                  <a:pt x="2075469" y="902187"/>
                  <a:pt x="2075469" y="876301"/>
                </a:cubicBezTo>
                <a:cubicBezTo>
                  <a:pt x="2075469" y="488015"/>
                  <a:pt x="1780375" y="168653"/>
                  <a:pt x="1402220" y="130249"/>
                </a:cubicBezTo>
                <a:lnTo>
                  <a:pt x="1339758" y="127095"/>
                </a:lnTo>
                <a:lnTo>
                  <a:pt x="861338" y="123997"/>
                </a:lnTo>
                <a:lnTo>
                  <a:pt x="0" y="123997"/>
                </a:lnTo>
                <a:lnTo>
                  <a:pt x="58278" y="22604"/>
                </a:lnTo>
                <a:lnTo>
                  <a:pt x="73401" y="2381"/>
                </a:lnTo>
                <a:lnTo>
                  <a:pt x="1239101" y="238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6" name="任意多边形: 形状 53"/>
          <p:cNvSpPr/>
          <p:nvPr>
            <p:custDataLst>
              <p:tags r:id="rId20"/>
            </p:custDataLst>
          </p:nvPr>
        </p:nvSpPr>
        <p:spPr>
          <a:xfrm rot="7140000">
            <a:off x="5420512" y="3394785"/>
            <a:ext cx="904437" cy="1358530"/>
          </a:xfrm>
          <a:custGeom>
            <a:avLst/>
            <a:gdLst>
              <a:gd name="connsiteX0" fmla="*/ 1194374 w 1477168"/>
              <a:gd name="connsiteY0" fmla="*/ 759029 h 2218581"/>
              <a:gd name="connsiteX1" fmla="*/ 1315025 w 1477168"/>
              <a:gd name="connsiteY1" fmla="*/ 2026250 h 2218581"/>
              <a:gd name="connsiteX2" fmla="*/ 1306421 w 1477168"/>
              <a:gd name="connsiteY2" fmla="*/ 2046993 h 2218581"/>
              <a:gd name="connsiteX3" fmla="*/ 1477168 w 1477168"/>
              <a:gd name="connsiteY3" fmla="*/ 2217740 h 2218581"/>
              <a:gd name="connsiteX4" fmla="*/ 1232722 w 1477168"/>
              <a:gd name="connsiteY4" fmla="*/ 2217740 h 2218581"/>
              <a:gd name="connsiteX5" fmla="*/ 1232262 w 1477168"/>
              <a:gd name="connsiteY5" fmla="*/ 2218580 h 2218581"/>
              <a:gd name="connsiteX6" fmla="*/ 159733 w 1477168"/>
              <a:gd name="connsiteY6" fmla="*/ 2218581 h 2218581"/>
              <a:gd name="connsiteX7" fmla="*/ 165022 w 1477168"/>
              <a:gd name="connsiteY7" fmla="*/ 2217106 h 2218581"/>
              <a:gd name="connsiteX8" fmla="*/ 313454 w 1477168"/>
              <a:gd name="connsiteY8" fmla="*/ 2150262 h 2218581"/>
              <a:gd name="connsiteX9" fmla="*/ 607618 w 1477168"/>
              <a:gd name="connsiteY9" fmla="*/ 1052424 h 2218581"/>
              <a:gd name="connsiteX10" fmla="*/ 607607 w 1477168"/>
              <a:gd name="connsiteY10" fmla="*/ 1052407 h 2218581"/>
              <a:gd name="connsiteX11" fmla="*/ 0 w 1477168"/>
              <a:gd name="connsiteY11" fmla="*/ 0 h 2218581"/>
              <a:gd name="connsiteX12" fmla="*/ 121078 w 1477168"/>
              <a:gd name="connsiteY12" fmla="*/ 14413 h 2218581"/>
              <a:gd name="connsiteX13" fmla="*/ 1194374 w 1477168"/>
              <a:gd name="connsiteY13" fmla="*/ 759029 h 2218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77168" h="2218581">
                <a:moveTo>
                  <a:pt x="1194374" y="759029"/>
                </a:moveTo>
                <a:cubicBezTo>
                  <a:pt x="1425601" y="1159525"/>
                  <a:pt x="1455333" y="1621061"/>
                  <a:pt x="1315025" y="2026250"/>
                </a:cubicBezTo>
                <a:lnTo>
                  <a:pt x="1306421" y="2046993"/>
                </a:lnTo>
                <a:lnTo>
                  <a:pt x="1477168" y="2217740"/>
                </a:lnTo>
                <a:lnTo>
                  <a:pt x="1232722" y="2217740"/>
                </a:lnTo>
                <a:lnTo>
                  <a:pt x="1232262" y="2218580"/>
                </a:lnTo>
                <a:lnTo>
                  <a:pt x="159733" y="2218581"/>
                </a:lnTo>
                <a:lnTo>
                  <a:pt x="165022" y="2217106"/>
                </a:lnTo>
                <a:cubicBezTo>
                  <a:pt x="215682" y="2200219"/>
                  <a:pt x="265405" y="2178003"/>
                  <a:pt x="313454" y="2150262"/>
                </a:cubicBezTo>
                <a:cubicBezTo>
                  <a:pt x="697845" y="1928334"/>
                  <a:pt x="829547" y="1436815"/>
                  <a:pt x="607618" y="1052424"/>
                </a:cubicBezTo>
                <a:lnTo>
                  <a:pt x="607607" y="1052407"/>
                </a:lnTo>
                <a:lnTo>
                  <a:pt x="0" y="0"/>
                </a:lnTo>
                <a:lnTo>
                  <a:pt x="121078" y="14413"/>
                </a:lnTo>
                <a:cubicBezTo>
                  <a:pt x="556197" y="87477"/>
                  <a:pt x="956542" y="347091"/>
                  <a:pt x="1194374" y="75902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tIns="107950" bIns="36195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en-US" altLang="zh-CN" b="1">
              <a:latin typeface="+mj-ea"/>
              <a:ea typeface="+mj-ea"/>
              <a:sym typeface="+mn-ea"/>
            </a:endParaRPr>
          </a:p>
        </p:txBody>
      </p:sp>
      <p:sp>
        <p:nvSpPr>
          <p:cNvPr id="17" name="任意多边形: 形状 51"/>
          <p:cNvSpPr/>
          <p:nvPr>
            <p:custDataLst>
              <p:tags r:id="rId21"/>
            </p:custDataLst>
          </p:nvPr>
        </p:nvSpPr>
        <p:spPr>
          <a:xfrm rot="17940000">
            <a:off x="4983453" y="3231953"/>
            <a:ext cx="1279838" cy="599211"/>
          </a:xfrm>
          <a:custGeom>
            <a:avLst/>
            <a:gdLst>
              <a:gd name="connsiteX0" fmla="*/ 925268 w 2089928"/>
              <a:gd name="connsiteY0" fmla="*/ 89297 h 978915"/>
              <a:gd name="connsiteX1" fmla="*/ 922762 w 2089928"/>
              <a:gd name="connsiteY1" fmla="*/ 90302 h 978915"/>
              <a:gd name="connsiteX2" fmla="*/ 918793 w 2089928"/>
              <a:gd name="connsiteY2" fmla="*/ 92812 h 978915"/>
              <a:gd name="connsiteX3" fmla="*/ 1286254 w 2089928"/>
              <a:gd name="connsiteY3" fmla="*/ 0 h 978915"/>
              <a:gd name="connsiteX4" fmla="*/ 2089928 w 2089928"/>
              <a:gd name="connsiteY4" fmla="*/ 803673 h 978915"/>
              <a:gd name="connsiteX5" fmla="*/ 2073600 w 2089928"/>
              <a:gd name="connsiteY5" fmla="*/ 965641 h 978915"/>
              <a:gd name="connsiteX6" fmla="*/ 2072233 w 2089928"/>
              <a:gd name="connsiteY6" fmla="*/ 970959 h 978915"/>
              <a:gd name="connsiteX7" fmla="*/ 2067639 w 2089928"/>
              <a:gd name="connsiteY7" fmla="*/ 978915 h 978915"/>
              <a:gd name="connsiteX8" fmla="*/ 2071597 w 2089928"/>
              <a:gd name="connsiteY8" fmla="*/ 952976 h 978915"/>
              <a:gd name="connsiteX9" fmla="*/ 2075469 w 2089928"/>
              <a:gd name="connsiteY9" fmla="*/ 876301 h 978915"/>
              <a:gd name="connsiteX10" fmla="*/ 1402220 w 2089928"/>
              <a:gd name="connsiteY10" fmla="*/ 130249 h 978915"/>
              <a:gd name="connsiteX11" fmla="*/ 1339758 w 2089928"/>
              <a:gd name="connsiteY11" fmla="*/ 127095 h 978915"/>
              <a:gd name="connsiteX12" fmla="*/ 861338 w 2089928"/>
              <a:gd name="connsiteY12" fmla="*/ 123997 h 978915"/>
              <a:gd name="connsiteX13" fmla="*/ 0 w 2089928"/>
              <a:gd name="connsiteY13" fmla="*/ 123997 h 978915"/>
              <a:gd name="connsiteX14" fmla="*/ 58278 w 2089928"/>
              <a:gd name="connsiteY14" fmla="*/ 22604 h 978915"/>
              <a:gd name="connsiteX15" fmla="*/ 73401 w 2089928"/>
              <a:gd name="connsiteY15" fmla="*/ 2381 h 978915"/>
              <a:gd name="connsiteX16" fmla="*/ 1239101 w 2089928"/>
              <a:gd name="connsiteY16" fmla="*/ 2381 h 97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89928" h="978915">
                <a:moveTo>
                  <a:pt x="925268" y="89297"/>
                </a:moveTo>
                <a:lnTo>
                  <a:pt x="922762" y="90302"/>
                </a:lnTo>
                <a:lnTo>
                  <a:pt x="918793" y="92812"/>
                </a:lnTo>
                <a:close/>
                <a:moveTo>
                  <a:pt x="1286254" y="0"/>
                </a:moveTo>
                <a:cubicBezTo>
                  <a:pt x="1730111" y="0"/>
                  <a:pt x="2089928" y="359817"/>
                  <a:pt x="2089928" y="803673"/>
                </a:cubicBezTo>
                <a:cubicBezTo>
                  <a:pt x="2089928" y="859155"/>
                  <a:pt x="2084306" y="913324"/>
                  <a:pt x="2073600" y="965641"/>
                </a:cubicBezTo>
                <a:lnTo>
                  <a:pt x="2072233" y="970959"/>
                </a:lnTo>
                <a:lnTo>
                  <a:pt x="2067639" y="978915"/>
                </a:lnTo>
                <a:lnTo>
                  <a:pt x="2071597" y="952976"/>
                </a:lnTo>
                <a:cubicBezTo>
                  <a:pt x="2074157" y="927766"/>
                  <a:pt x="2075469" y="902187"/>
                  <a:pt x="2075469" y="876301"/>
                </a:cubicBezTo>
                <a:cubicBezTo>
                  <a:pt x="2075469" y="488015"/>
                  <a:pt x="1780375" y="168653"/>
                  <a:pt x="1402220" y="130249"/>
                </a:cubicBezTo>
                <a:lnTo>
                  <a:pt x="1339758" y="127095"/>
                </a:lnTo>
                <a:lnTo>
                  <a:pt x="861338" y="123997"/>
                </a:lnTo>
                <a:lnTo>
                  <a:pt x="0" y="123997"/>
                </a:lnTo>
                <a:lnTo>
                  <a:pt x="58278" y="22604"/>
                </a:lnTo>
                <a:lnTo>
                  <a:pt x="73401" y="2381"/>
                </a:lnTo>
                <a:lnTo>
                  <a:pt x="1239101" y="2381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22"/>
            </p:custDataLst>
          </p:nvPr>
        </p:nvSpPr>
        <p:spPr>
          <a:xfrm>
            <a:off x="5598334" y="2661357"/>
            <a:ext cx="290238" cy="27082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ea"/>
              </a:rPr>
              <a:t>01</a:t>
            </a:r>
            <a:endParaRPr lang="zh-CN" altLang="en-US" sz="1600" b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5400000" scaled="0"/>
              </a:gradFill>
              <a:latin typeface="+mn-ea"/>
              <a:cs typeface="+mn-ea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23"/>
            </p:custDataLst>
          </p:nvPr>
        </p:nvSpPr>
        <p:spPr>
          <a:xfrm>
            <a:off x="5294470" y="3858075"/>
            <a:ext cx="290238" cy="270820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ea"/>
              </a:rPr>
              <a:t>03</a:t>
            </a:r>
            <a:endParaRPr lang="zh-CN" altLang="en-US" sz="1600" b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5400000" scaled="0"/>
              </a:gra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24"/>
            </p:custDataLst>
          </p:nvPr>
        </p:nvSpPr>
        <p:spPr>
          <a:xfrm>
            <a:off x="6467684" y="3407390"/>
            <a:ext cx="262985" cy="245271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gradFill>
                  <a:gsLst>
                    <a:gs pos="0">
                      <a:schemeClr val="accent1">
                        <a:lumMod val="5000"/>
                        <a:lumOff val="95000"/>
                      </a:schemeClr>
                    </a:gs>
                    <a:gs pos="100000">
                      <a:schemeClr val="accent1">
                        <a:lumMod val="0"/>
                        <a:lumOff val="100000"/>
                      </a:schemeClr>
                    </a:gs>
                  </a:gsLst>
                  <a:lin ang="5400000" scaled="0"/>
                </a:gradFill>
                <a:latin typeface="+mn-ea"/>
                <a:cs typeface="+mn-ea"/>
                <a:sym typeface="+mn-ea"/>
              </a:rPr>
              <a:t>02</a:t>
            </a:r>
            <a:endParaRPr lang="zh-CN" altLang="en-US" sz="1600" b="1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>
                      <a:lumMod val="0"/>
                      <a:lumOff val="100000"/>
                    </a:schemeClr>
                  </a:gs>
                </a:gsLst>
                <a:lin ang="5400000" scaled="0"/>
              </a:gra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989965" y="2345690"/>
            <a:ext cx="543052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pPr algn="just">
              <a:lnSpc>
                <a:spcPct val="200000"/>
              </a:lnSpc>
            </a:pP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AI 会不断“复盘”决策效果：当外卖配送实际耗时比预测多10 分钟，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系统会分析是路线规划不合理，还是骑手接单过多，然后调整算法参数。这种“决策→反馈→优化”的闭环，让AI 越用越聪明。</a:t>
            </a:r>
            <a:endParaRPr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2700" y="1273810"/>
            <a:ext cx="638746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（三）反馈机制：魔法的“升级引擎”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1023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二、决策与优化类AI 的“技术魔法”：数据与算法的协作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22440" y="2095500"/>
            <a:ext cx="4768215" cy="367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0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37945" y="464185"/>
            <a:ext cx="789178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（四）应用案例：AI 是如何优化双十一物流配送的</a:t>
            </a:r>
            <a:endParaRPr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9" name="任意多边形: 形状 4"/>
          <p:cNvSpPr/>
          <p:nvPr>
            <p:custDataLst>
              <p:tags r:id="rId1"/>
            </p:custDataLst>
          </p:nvPr>
        </p:nvSpPr>
        <p:spPr>
          <a:xfrm rot="10800000">
            <a:off x="4787265" y="1539875"/>
            <a:ext cx="2479040" cy="1308735"/>
          </a:xfrm>
          <a:custGeom>
            <a:avLst/>
            <a:gdLst>
              <a:gd name="connsiteX0" fmla="*/ 2666748 w 2666748"/>
              <a:gd name="connsiteY0" fmla="*/ 4159580 h 4159580"/>
              <a:gd name="connsiteX1" fmla="*/ 1 w 2666748"/>
              <a:gd name="connsiteY1" fmla="*/ 4159580 h 4159580"/>
              <a:gd name="connsiteX2" fmla="*/ 1 w 2666748"/>
              <a:gd name="connsiteY2" fmla="*/ 253727 h 4159580"/>
              <a:gd name="connsiteX3" fmla="*/ 0 w 2666748"/>
              <a:gd name="connsiteY3" fmla="*/ 253723 h 4159580"/>
              <a:gd name="connsiteX4" fmla="*/ 1 w 2666748"/>
              <a:gd name="connsiteY4" fmla="*/ 253720 h 4159580"/>
              <a:gd name="connsiteX5" fmla="*/ 1 w 2666748"/>
              <a:gd name="connsiteY5" fmla="*/ 224005 h 4159580"/>
              <a:gd name="connsiteX6" fmla="*/ 9913 w 2666748"/>
              <a:gd name="connsiteY6" fmla="*/ 224005 h 4159580"/>
              <a:gd name="connsiteX7" fmla="*/ 27089 w 2666748"/>
              <a:gd name="connsiteY7" fmla="*/ 202589 h 4159580"/>
              <a:gd name="connsiteX8" fmla="*/ 1333374 w 2666748"/>
              <a:gd name="connsiteY8" fmla="*/ 0 h 4159580"/>
              <a:gd name="connsiteX9" fmla="*/ 2639659 w 2666748"/>
              <a:gd name="connsiteY9" fmla="*/ 202589 h 4159580"/>
              <a:gd name="connsiteX10" fmla="*/ 2656835 w 2666748"/>
              <a:gd name="connsiteY10" fmla="*/ 224005 h 4159580"/>
              <a:gd name="connsiteX11" fmla="*/ 2666748 w 2666748"/>
              <a:gd name="connsiteY11" fmla="*/ 224005 h 4159580"/>
              <a:gd name="connsiteX12" fmla="*/ 2666748 w 2666748"/>
              <a:gd name="connsiteY12" fmla="*/ 253723 h 415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66748" h="4159580">
                <a:moveTo>
                  <a:pt x="2666748" y="4159580"/>
                </a:moveTo>
                <a:lnTo>
                  <a:pt x="1" y="4159580"/>
                </a:lnTo>
                <a:lnTo>
                  <a:pt x="1" y="253727"/>
                </a:lnTo>
                <a:lnTo>
                  <a:pt x="0" y="253723"/>
                </a:lnTo>
                <a:lnTo>
                  <a:pt x="1" y="253720"/>
                </a:lnTo>
                <a:lnTo>
                  <a:pt x="1" y="224005"/>
                </a:lnTo>
                <a:lnTo>
                  <a:pt x="9913" y="224005"/>
                </a:lnTo>
                <a:lnTo>
                  <a:pt x="27089" y="202589"/>
                </a:lnTo>
                <a:cubicBezTo>
                  <a:pt x="151422" y="86972"/>
                  <a:pt x="689022" y="0"/>
                  <a:pt x="1333374" y="0"/>
                </a:cubicBezTo>
                <a:cubicBezTo>
                  <a:pt x="1977726" y="0"/>
                  <a:pt x="2515326" y="86972"/>
                  <a:pt x="2639659" y="202589"/>
                </a:cubicBezTo>
                <a:lnTo>
                  <a:pt x="2656835" y="224005"/>
                </a:lnTo>
                <a:lnTo>
                  <a:pt x="2666748" y="224005"/>
                </a:lnTo>
                <a:lnTo>
                  <a:pt x="2666748" y="253723"/>
                </a:lnTo>
                <a:close/>
              </a:path>
            </a:pathLst>
          </a:custGeom>
          <a:gradFill flip="none" rotWithShape="1">
            <a:gsLst>
              <a:gs pos="54000">
                <a:schemeClr val="accent1">
                  <a:alpha val="10000"/>
                </a:schemeClr>
              </a:gs>
              <a:gs pos="0">
                <a:schemeClr val="accent1">
                  <a:alpha val="0"/>
                </a:schemeClr>
              </a:gs>
              <a:gs pos="100000">
                <a:schemeClr val="accent1">
                  <a:alpha val="0"/>
                </a:schemeClr>
              </a:gs>
            </a:gsLst>
            <a:lin ang="5400000" scaled="1"/>
            <a:tileRect/>
          </a:gradFill>
          <a:ln w="1905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p>
            <a:pPr lvl="0" algn="ctr">
              <a:buClrTx/>
              <a:buSzTx/>
              <a:buFontTx/>
            </a:pPr>
            <a:endParaRPr lang="zh-CN" altLang="en-US" b="1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>
            <p:custDataLst>
              <p:tags r:id="rId2"/>
            </p:custDataLst>
          </p:nvPr>
        </p:nvSpPr>
        <p:spPr>
          <a:xfrm>
            <a:off x="4304030" y="2682875"/>
            <a:ext cx="3444875" cy="655320"/>
          </a:xfrm>
          <a:prstGeom prst="ellipse">
            <a:avLst/>
          </a:prstGeom>
          <a:gradFill>
            <a:gsLst>
              <a:gs pos="100000">
                <a:schemeClr val="accent1">
                  <a:alpha val="3500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>
            <p:custDataLst>
              <p:tags r:id="rId3"/>
            </p:custDataLst>
          </p:nvPr>
        </p:nvSpPr>
        <p:spPr>
          <a:xfrm>
            <a:off x="4430395" y="2510155"/>
            <a:ext cx="3192780" cy="593090"/>
          </a:xfrm>
          <a:prstGeom prst="ellipse">
            <a:avLst/>
          </a:prstGeom>
          <a:noFill/>
          <a:ln>
            <a:gradFill>
              <a:gsLst>
                <a:gs pos="26000">
                  <a:schemeClr val="accent1">
                    <a:alpha val="0"/>
                  </a:schemeClr>
                </a:gs>
                <a:gs pos="100000">
                  <a:schemeClr val="accent1">
                    <a:alpha val="6700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>
            <p:custDataLst>
              <p:tags r:id="rId4"/>
            </p:custDataLst>
          </p:nvPr>
        </p:nvSpPr>
        <p:spPr>
          <a:xfrm>
            <a:off x="4787265" y="2409825"/>
            <a:ext cx="2479040" cy="471805"/>
          </a:xfrm>
          <a:prstGeom prst="ellipse">
            <a:avLst/>
          </a:prstGeom>
          <a:gradFill>
            <a:gsLst>
              <a:gs pos="100000">
                <a:schemeClr val="accent1">
                  <a:alpha val="20000"/>
                </a:schemeClr>
              </a:gs>
              <a:gs pos="0">
                <a:schemeClr val="accent1">
                  <a:alpha val="10000"/>
                </a:schemeClr>
              </a:gs>
            </a:gsLst>
            <a:lin ang="5400000" scaled="0"/>
          </a:gra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任意多边形: 形状 10"/>
          <p:cNvSpPr/>
          <p:nvPr>
            <p:custDataLst>
              <p:tags r:id="rId5"/>
            </p:custDataLst>
          </p:nvPr>
        </p:nvSpPr>
        <p:spPr>
          <a:xfrm>
            <a:off x="4304030" y="2972435"/>
            <a:ext cx="3444875" cy="1173480"/>
          </a:xfrm>
          <a:custGeom>
            <a:avLst/>
            <a:gdLst>
              <a:gd name="connsiteX0" fmla="*/ 0 w 4023360"/>
              <a:gd name="connsiteY0" fmla="*/ 7761 h 1357052"/>
              <a:gd name="connsiteX1" fmla="*/ 2011680 w 4023360"/>
              <a:gd name="connsiteY1" fmla="*/ 410984 h 1357052"/>
              <a:gd name="connsiteX2" fmla="*/ 4023360 w 4023360"/>
              <a:gd name="connsiteY2" fmla="*/ 7761 h 1357052"/>
              <a:gd name="connsiteX3" fmla="*/ 4023360 w 4023360"/>
              <a:gd name="connsiteY3" fmla="*/ 953829 h 1357052"/>
              <a:gd name="connsiteX4" fmla="*/ 2011680 w 4023360"/>
              <a:gd name="connsiteY4" fmla="*/ 1357052 h 1357052"/>
              <a:gd name="connsiteX5" fmla="*/ 0 w 4023360"/>
              <a:gd name="connsiteY5" fmla="*/ 953829 h 1357052"/>
              <a:gd name="connsiteX6" fmla="*/ 4021405 w 4023360"/>
              <a:gd name="connsiteY6" fmla="*/ 0 h 1357052"/>
              <a:gd name="connsiteX7" fmla="*/ 4023360 w 4023360"/>
              <a:gd name="connsiteY7" fmla="*/ 0 h 1357052"/>
              <a:gd name="connsiteX8" fmla="*/ 4023360 w 4023360"/>
              <a:gd name="connsiteY8" fmla="*/ 7761 h 1357052"/>
              <a:gd name="connsiteX9" fmla="*/ 0 w 4023360"/>
              <a:gd name="connsiteY9" fmla="*/ 0 h 1357052"/>
              <a:gd name="connsiteX10" fmla="*/ 1955 w 4023360"/>
              <a:gd name="connsiteY10" fmla="*/ 0 h 1357052"/>
              <a:gd name="connsiteX11" fmla="*/ 0 w 4023360"/>
              <a:gd name="connsiteY11" fmla="*/ 7761 h 1357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23360" h="1357052">
                <a:moveTo>
                  <a:pt x="0" y="7761"/>
                </a:moveTo>
                <a:cubicBezTo>
                  <a:pt x="0" y="230455"/>
                  <a:pt x="900660" y="410984"/>
                  <a:pt x="2011680" y="410984"/>
                </a:cubicBezTo>
                <a:cubicBezTo>
                  <a:pt x="3122700" y="410984"/>
                  <a:pt x="4023360" y="230455"/>
                  <a:pt x="4023360" y="7761"/>
                </a:cubicBezTo>
                <a:lnTo>
                  <a:pt x="4023360" y="953829"/>
                </a:lnTo>
                <a:cubicBezTo>
                  <a:pt x="4023360" y="1176523"/>
                  <a:pt x="3122700" y="1357052"/>
                  <a:pt x="2011680" y="1357052"/>
                </a:cubicBezTo>
                <a:cubicBezTo>
                  <a:pt x="900660" y="1357052"/>
                  <a:pt x="0" y="1176523"/>
                  <a:pt x="0" y="953829"/>
                </a:cubicBezTo>
                <a:close/>
                <a:moveTo>
                  <a:pt x="4021405" y="0"/>
                </a:moveTo>
                <a:lnTo>
                  <a:pt x="4023360" y="0"/>
                </a:lnTo>
                <a:lnTo>
                  <a:pt x="4023360" y="7761"/>
                </a:lnTo>
                <a:close/>
                <a:moveTo>
                  <a:pt x="0" y="0"/>
                </a:moveTo>
                <a:lnTo>
                  <a:pt x="1955" y="0"/>
                </a:lnTo>
                <a:lnTo>
                  <a:pt x="0" y="776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50000"/>
                </a:schemeClr>
              </a:gs>
              <a:gs pos="41000">
                <a:schemeClr val="accent1">
                  <a:alpha val="20000"/>
                </a:schemeClr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5400000" scaled="1"/>
            <a:tileRect/>
          </a:gradFill>
          <a:ln w="1905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6" name="图片 3" descr="343439383331313b343532303031393bd2b5bca8b9dcc0ed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651500" y="1821180"/>
            <a:ext cx="751205" cy="751205"/>
          </a:xfrm>
          <a:prstGeom prst="rect">
            <a:avLst/>
          </a:prstGeom>
          <a:effectLst>
            <a:reflection blurRad="25400" stA="42000" endPos="35000" dir="5400000" sy="-100000" algn="bl" rotWithShape="0"/>
          </a:effectLst>
        </p:spPr>
      </p:pic>
      <p:sp>
        <p:nvSpPr>
          <p:cNvPr id="14" name="弧形 13"/>
          <p:cNvSpPr/>
          <p:nvPr>
            <p:custDataLst>
              <p:tags r:id="rId9"/>
            </p:custDataLst>
          </p:nvPr>
        </p:nvSpPr>
        <p:spPr>
          <a:xfrm rot="21075889">
            <a:off x="1251585" y="1639570"/>
            <a:ext cx="9828579" cy="2504673"/>
          </a:xfrm>
          <a:prstGeom prst="arc">
            <a:avLst>
              <a:gd name="adj1" fmla="val 19423901"/>
              <a:gd name="adj2" fmla="val 12943440"/>
            </a:avLst>
          </a:prstGeom>
          <a:ln w="1587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+mn-cs"/>
            </a:endParaRPr>
          </a:p>
        </p:txBody>
      </p:sp>
      <p:sp>
        <p:nvSpPr>
          <p:cNvPr id="61" name="序号"/>
          <p:cNvSpPr txBox="1"/>
          <p:nvPr>
            <p:custDataLst>
              <p:tags r:id="rId10"/>
            </p:custDataLst>
          </p:nvPr>
        </p:nvSpPr>
        <p:spPr>
          <a:xfrm>
            <a:off x="1478280" y="3678555"/>
            <a:ext cx="831949" cy="8316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7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</p:spPr>
        <p:txBody>
          <a:bodyPr wrap="none" lIns="0" tIns="0" rIns="0" bIns="0" rtlCol="0" anchor="ctr">
            <a:noAutofit/>
          </a:bodyPr>
          <a:p>
            <a:pPr lvl="0" algn="ctr">
              <a:buClrTx/>
              <a:buSzTx/>
              <a:buFontTx/>
            </a:pPr>
            <a:r>
              <a:rPr lang="en-US" sz="2400" b="1" dirty="0">
                <a:solidFill>
                  <a:srgbClr val="FFFFFF"/>
                </a:solidFill>
                <a:latin typeface="+mn-ea"/>
                <a:sym typeface="+mn-ea"/>
              </a:rPr>
              <a:t>01</a:t>
            </a:r>
            <a:endParaRPr lang="en-US" sz="2400" b="1" dirty="0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62" name="正文"/>
          <p:cNvSpPr txBox="1"/>
          <p:nvPr>
            <p:custDataLst>
              <p:tags r:id="rId11"/>
            </p:custDataLst>
          </p:nvPr>
        </p:nvSpPr>
        <p:spPr>
          <a:xfrm>
            <a:off x="527050" y="5029835"/>
            <a:ext cx="2436495" cy="111696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spc="15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收集全国千万个订单的收货地址、仓库位置、实时路况和天气数据等。</a:t>
            </a:r>
            <a:endParaRPr lang="zh-CN" altLang="en-US" sz="1600" kern="0" spc="15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3" name="标题"/>
          <p:cNvSpPr txBox="1"/>
          <p:nvPr>
            <p:custDataLst>
              <p:tags r:id="rId12"/>
            </p:custDataLst>
          </p:nvPr>
        </p:nvSpPr>
        <p:spPr>
          <a:xfrm>
            <a:off x="1193800" y="4611370"/>
            <a:ext cx="1400798" cy="3683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/>
            <a:r>
              <a:rPr lang="zh-CN" altLang="en-US" b="1" spc="3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数据输入</a:t>
            </a:r>
            <a:endParaRPr lang="zh-CN" altLang="en-US" b="1" spc="3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7" name="序号"/>
          <p:cNvSpPr txBox="1"/>
          <p:nvPr>
            <p:custDataLst>
              <p:tags r:id="rId13"/>
            </p:custDataLst>
          </p:nvPr>
        </p:nvSpPr>
        <p:spPr>
          <a:xfrm>
            <a:off x="7145020" y="3463925"/>
            <a:ext cx="831949" cy="8316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7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</p:spPr>
        <p:txBody>
          <a:bodyPr wrap="none" lIns="0" tIns="0" rIns="0" bIns="0" rtlCol="0" anchor="ctr">
            <a:noAutofit/>
          </a:bodyPr>
          <a:p>
            <a:pPr algn="ctr"/>
            <a:r>
              <a:rPr lang="en-US" sz="2400" b="1" dirty="0">
                <a:solidFill>
                  <a:srgbClr val="FFFFFF"/>
                </a:solidFill>
                <a:latin typeface="+mn-ea"/>
              </a:rPr>
              <a:t>03</a:t>
            </a:r>
            <a:endParaRPr lang="en-US" sz="2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3" name="正文"/>
          <p:cNvSpPr txBox="1"/>
          <p:nvPr>
            <p:custDataLst>
              <p:tags r:id="rId14"/>
            </p:custDataLst>
          </p:nvPr>
        </p:nvSpPr>
        <p:spPr>
          <a:xfrm>
            <a:off x="6491605" y="4821555"/>
            <a:ext cx="2374900" cy="180657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spc="15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若某城市突发暴雨，系统实时调度附近的备用骑手，调整配送顺序，优先配送易损商品（如电子产品）。</a:t>
            </a:r>
            <a:endParaRPr lang="zh-CN" altLang="en-US" sz="1600" kern="0" spc="15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24" name="标题"/>
          <p:cNvSpPr txBox="1"/>
          <p:nvPr>
            <p:custDataLst>
              <p:tags r:id="rId15"/>
            </p:custDataLst>
          </p:nvPr>
        </p:nvSpPr>
        <p:spPr>
          <a:xfrm>
            <a:off x="6860540" y="4403090"/>
            <a:ext cx="1400798" cy="3683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/>
            <a:r>
              <a:rPr lang="zh-CN" altLang="en-US" b="1" spc="3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动态调整</a:t>
            </a:r>
            <a:endParaRPr lang="zh-CN" altLang="en-US" b="1" spc="3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5" name="序号"/>
          <p:cNvSpPr txBox="1"/>
          <p:nvPr>
            <p:custDataLst>
              <p:tags r:id="rId16"/>
            </p:custDataLst>
          </p:nvPr>
        </p:nvSpPr>
        <p:spPr>
          <a:xfrm>
            <a:off x="4293870" y="3888740"/>
            <a:ext cx="831949" cy="8316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7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</p:spPr>
        <p:txBody>
          <a:bodyPr wrap="none" lIns="0" tIns="0" rIns="0" bIns="0" rtlCol="0" anchor="ctr">
            <a:noAutofit/>
          </a:bodyPr>
          <a:p>
            <a:pPr lvl="0" algn="ctr">
              <a:buClrTx/>
              <a:buSzTx/>
              <a:buFontTx/>
            </a:pPr>
            <a:r>
              <a:rPr lang="en-US" sz="2400" b="1" dirty="0">
                <a:solidFill>
                  <a:srgbClr val="FFFFFF"/>
                </a:solidFill>
                <a:latin typeface="+mn-ea"/>
                <a:sym typeface="+mn-ea"/>
              </a:rPr>
              <a:t>02</a:t>
            </a:r>
            <a:endParaRPr lang="en-US" sz="2400" b="1" dirty="0"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26" name="正文"/>
          <p:cNvSpPr txBox="1"/>
          <p:nvPr>
            <p:custDataLst>
              <p:tags r:id="rId17"/>
            </p:custDataLst>
          </p:nvPr>
        </p:nvSpPr>
        <p:spPr>
          <a:xfrm>
            <a:off x="3287395" y="5240020"/>
            <a:ext cx="2491740" cy="11360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spc="15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算法计算每个包裹的最优配送路线，分配最合适的骑手和车辆，确保“成本最低+ 时效最快”。</a:t>
            </a:r>
            <a:endParaRPr lang="zh-CN" altLang="en-US" sz="1600" kern="0" spc="15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7" name="标题"/>
          <p:cNvSpPr txBox="1"/>
          <p:nvPr>
            <p:custDataLst>
              <p:tags r:id="rId18"/>
            </p:custDataLst>
          </p:nvPr>
        </p:nvSpPr>
        <p:spPr>
          <a:xfrm>
            <a:off x="4009390" y="4821555"/>
            <a:ext cx="1400798" cy="3683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/>
            <a:r>
              <a:rPr lang="zh-CN" altLang="en-US" b="1" spc="3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策略生成</a:t>
            </a:r>
            <a:endParaRPr lang="zh-CN" altLang="en-US" b="1" spc="3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序号"/>
          <p:cNvSpPr txBox="1"/>
          <p:nvPr>
            <p:custDataLst>
              <p:tags r:id="rId19"/>
            </p:custDataLst>
          </p:nvPr>
        </p:nvSpPr>
        <p:spPr>
          <a:xfrm>
            <a:off x="9883140" y="2557145"/>
            <a:ext cx="831949" cy="831600"/>
          </a:xfrm>
          <a:prstGeom prst="ellipse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4700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path path="circle">
              <a:fillToRect r="100000" b="100000"/>
            </a:path>
          </a:gradFill>
        </p:spPr>
        <p:txBody>
          <a:bodyPr wrap="none" lIns="0" tIns="0" rIns="0" bIns="0" rtlCol="0" anchor="ctr">
            <a:noAutofit/>
          </a:bodyPr>
          <a:p>
            <a:pPr algn="ctr"/>
            <a:r>
              <a:rPr lang="en-US" sz="2400" b="1" dirty="0">
                <a:solidFill>
                  <a:srgbClr val="FFFFFF"/>
                </a:solidFill>
                <a:latin typeface="+mn-ea"/>
              </a:rPr>
              <a:t>04</a:t>
            </a:r>
            <a:endParaRPr lang="en-US" sz="24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7" name="正文"/>
          <p:cNvSpPr txBox="1"/>
          <p:nvPr>
            <p:custDataLst>
              <p:tags r:id="rId20"/>
            </p:custDataLst>
          </p:nvPr>
        </p:nvSpPr>
        <p:spPr>
          <a:xfrm>
            <a:off x="8978265" y="3914775"/>
            <a:ext cx="2672080" cy="10547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spc="15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根据实际配送时长和用户评价优化路线规划算法，使下次大促配送更高效。</a:t>
            </a:r>
            <a:endParaRPr lang="zh-CN" altLang="en-US" sz="1600" kern="0" spc="15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标题"/>
          <p:cNvSpPr txBox="1"/>
          <p:nvPr>
            <p:custDataLst>
              <p:tags r:id="rId21"/>
            </p:custDataLst>
          </p:nvPr>
        </p:nvSpPr>
        <p:spPr>
          <a:xfrm>
            <a:off x="9598660" y="3496310"/>
            <a:ext cx="1400798" cy="368300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ctr"/>
            <a:r>
              <a:rPr lang="zh-CN" altLang="en-US" b="1" spc="3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</a:rPr>
              <a:t>反馈优化</a:t>
            </a:r>
            <a:endParaRPr lang="zh-CN" altLang="en-US" b="1" spc="300" dirty="0">
              <a:solidFill>
                <a:schemeClr val="accent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1. 路径规划：让出行更高效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91928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615" y="279177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94640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每次出行，导航APP 为你规划避开拥堵的路线；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快递小哥的配送设备上，AI 实时更新最优配送路径。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这些都是决策与优化类AI在发挥“路径规划”的超能力。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60000"/>
              </a:lnSpc>
              <a:buClrTx/>
              <a:buSzTx/>
              <a:buFontTx/>
            </a:pP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295390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04635" y="19243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61150" y="27968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04635" y="2875280"/>
            <a:ext cx="470598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智能导航：高德、百度地图等，结合实时路况和用户偏好（如步行、驾车、公交），提供多条路线选择，还能预测到达时间，误差不超过5 分钟。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5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快递分拣与配送：京东物流的分拣机器人通过AI 规划行走路线，1 小时能分拣10 万件快递。每个机器人都“知道”自己的最优路径，比人工分拣快5倍。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s://photo-static-api.fotomore.com/creative/vcg/veer/400/new/VCG41N177811936.jpg?uid=386&amp;timestamp=1758266835&amp;sign=d0055b6b4922b6b4e19fa8185a905c06" descr="城市GPS导航仪"/>
          <p:cNvPicPr>
            <a:picLocks noChangeAspect="1"/>
          </p:cNvPicPr>
          <p:nvPr/>
        </p:nvPicPr>
        <p:blipFill rotWithShape="1">
          <a:blip r:embed="rId1"/>
          <a:srcRect l="10546" r="10546"/>
          <a:stretch>
            <a:fillRect/>
          </a:stretch>
        </p:blipFill>
        <p:spPr>
          <a:xfrm>
            <a:off x="497840" y="1936115"/>
            <a:ext cx="4484370" cy="4058285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现有导航系统有时会推荐“小路抄近道”，但可能存在安全隐患，如何让AI 在“速度”与“安全”间更好地平衡？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1. 路径规划：让出行更高效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582738" y="6314350"/>
            <a:ext cx="9001125" cy="0"/>
          </a:xfrm>
          <a:prstGeom prst="line">
            <a:avLst/>
          </a:prstGeom>
          <a:ln>
            <a:solidFill>
              <a:srgbClr val="FFFFFF">
                <a:alpha val="62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953000" y="566754"/>
            <a:ext cx="2286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654BFF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目 录</a:t>
            </a:r>
            <a:endParaRPr lang="zh-CN" altLang="en-US" sz="6000" dirty="0">
              <a:solidFill>
                <a:srgbClr val="654BFF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882588" y="6216048"/>
            <a:ext cx="1600200" cy="212930"/>
            <a:chOff x="4787900" y="5892800"/>
            <a:chExt cx="3149600" cy="419100"/>
          </a:xfrm>
          <a:solidFill>
            <a:schemeClr val="bg1"/>
          </a:solidFill>
        </p:grpSpPr>
        <p:sp>
          <p:nvSpPr>
            <p:cNvPr id="9" name="箭头: V 形 8"/>
            <p:cNvSpPr/>
            <p:nvPr/>
          </p:nvSpPr>
          <p:spPr>
            <a:xfrm>
              <a:off x="4787900" y="5892800"/>
              <a:ext cx="419100" cy="419100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0" name="箭头: V 形 9"/>
            <p:cNvSpPr/>
            <p:nvPr/>
          </p:nvSpPr>
          <p:spPr>
            <a:xfrm>
              <a:off x="5334000" y="5892800"/>
              <a:ext cx="419100" cy="419100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1" name="箭头: V 形 10"/>
            <p:cNvSpPr/>
            <p:nvPr/>
          </p:nvSpPr>
          <p:spPr>
            <a:xfrm>
              <a:off x="5880100" y="5892800"/>
              <a:ext cx="419100" cy="419100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2" name="箭头: V 形 11"/>
            <p:cNvSpPr/>
            <p:nvPr/>
          </p:nvSpPr>
          <p:spPr>
            <a:xfrm>
              <a:off x="6426200" y="5892800"/>
              <a:ext cx="419100" cy="419100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3" name="箭头: V 形 12"/>
            <p:cNvSpPr/>
            <p:nvPr/>
          </p:nvSpPr>
          <p:spPr>
            <a:xfrm>
              <a:off x="6972300" y="5892800"/>
              <a:ext cx="419100" cy="419100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4" name="箭头: V 形 13"/>
            <p:cNvSpPr/>
            <p:nvPr/>
          </p:nvSpPr>
          <p:spPr>
            <a:xfrm>
              <a:off x="7518400" y="5892800"/>
              <a:ext cx="419100" cy="419100"/>
            </a:xfrm>
            <a:prstGeom prst="chevron">
              <a:avLst/>
            </a:prstGeom>
            <a:grp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27" name="Freeform 6"/>
          <p:cNvSpPr/>
          <p:nvPr/>
        </p:nvSpPr>
        <p:spPr bwMode="auto">
          <a:xfrm>
            <a:off x="0" y="5974883"/>
            <a:ext cx="1764890" cy="883117"/>
          </a:xfrm>
          <a:custGeom>
            <a:avLst/>
            <a:gdLst>
              <a:gd name="T0" fmla="*/ 0 w 553"/>
              <a:gd name="T1" fmla="*/ 277 h 277"/>
              <a:gd name="T2" fmla="*/ 276 w 553"/>
              <a:gd name="T3" fmla="*/ 0 h 277"/>
              <a:gd name="T4" fmla="*/ 553 w 553"/>
              <a:gd name="T5" fmla="*/ 277 h 2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53" h="277">
                <a:moveTo>
                  <a:pt x="0" y="277"/>
                </a:moveTo>
                <a:cubicBezTo>
                  <a:pt x="0" y="124"/>
                  <a:pt x="124" y="0"/>
                  <a:pt x="276" y="0"/>
                </a:cubicBezTo>
                <a:cubicBezTo>
                  <a:pt x="429" y="0"/>
                  <a:pt x="553" y="124"/>
                  <a:pt x="553" y="277"/>
                </a:cubicBezTo>
              </a:path>
            </a:pathLst>
          </a:custGeom>
          <a:solidFill>
            <a:srgbClr val="654BFF"/>
          </a:soli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 rot="5400000">
            <a:off x="10436170" y="-98480"/>
            <a:ext cx="1657350" cy="1854310"/>
          </a:xfrm>
          <a:custGeom>
            <a:avLst/>
            <a:gdLst>
              <a:gd name="connsiteX0" fmla="*/ 0 w 1750772"/>
              <a:gd name="connsiteY0" fmla="*/ 0 h 1958834"/>
              <a:gd name="connsiteX1" fmla="*/ 1750772 w 1750772"/>
              <a:gd name="connsiteY1" fmla="*/ 0 h 1958834"/>
              <a:gd name="connsiteX2" fmla="*/ 1742797 w 1750772"/>
              <a:gd name="connsiteY2" fmla="*/ 166251 h 1958834"/>
              <a:gd name="connsiteX3" fmla="*/ 120992 w 1750772"/>
              <a:gd name="connsiteY3" fmla="*/ 1951812 h 1958834"/>
              <a:gd name="connsiteX4" fmla="*/ 0 w 1750772"/>
              <a:gd name="connsiteY4" fmla="*/ 1958834 h 1958834"/>
              <a:gd name="connsiteX5" fmla="*/ 0 w 1750772"/>
              <a:gd name="connsiteY5" fmla="*/ 0 h 195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0772" h="1958834">
                <a:moveTo>
                  <a:pt x="0" y="0"/>
                </a:moveTo>
                <a:lnTo>
                  <a:pt x="1750772" y="0"/>
                </a:lnTo>
                <a:lnTo>
                  <a:pt x="1742797" y="166251"/>
                </a:lnTo>
                <a:cubicBezTo>
                  <a:pt x="1652151" y="1106985"/>
                  <a:pt x="944845" y="1856110"/>
                  <a:pt x="120992" y="1951812"/>
                </a:cubicBezTo>
                <a:lnTo>
                  <a:pt x="0" y="1958834"/>
                </a:lnTo>
                <a:lnTo>
                  <a:pt x="0" y="0"/>
                </a:lnTo>
                <a:close/>
              </a:path>
            </a:pathLst>
          </a:custGeom>
          <a:solidFill>
            <a:srgbClr val="654BFF"/>
          </a:soli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6" name="组合 15"/>
          <p:cNvGrpSpPr/>
          <p:nvPr>
            <p:custDataLst>
              <p:tags r:id="rId1"/>
            </p:custDataLst>
          </p:nvPr>
        </p:nvGrpSpPr>
        <p:grpSpPr>
          <a:xfrm>
            <a:off x="1666875" y="1711960"/>
            <a:ext cx="9538335" cy="683895"/>
            <a:chOff x="2798" y="2663"/>
            <a:chExt cx="15021" cy="1077"/>
          </a:xfrm>
        </p:grpSpPr>
        <p:sp>
          <p:nvSpPr>
            <p:cNvPr id="25" name="椭圆 24"/>
            <p:cNvSpPr/>
            <p:nvPr>
              <p:custDataLst>
                <p:tags r:id="rId2"/>
              </p:custDataLst>
            </p:nvPr>
          </p:nvSpPr>
          <p:spPr>
            <a:xfrm>
              <a:off x="2798" y="2663"/>
              <a:ext cx="1077" cy="1077"/>
            </a:xfrm>
            <a:prstGeom prst="ellipse">
              <a:avLst/>
            </a:prstGeom>
            <a:solidFill>
              <a:srgbClr val="654BFF"/>
            </a:solidFill>
            <a:ln>
              <a:noFill/>
            </a:ln>
            <a:effectLst>
              <a:outerShdw blurRad="304800" dist="215900" dir="5400000" sx="92000" sy="92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7200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6" name="文本框 25"/>
            <p:cNvSpPr txBox="1"/>
            <p:nvPr>
              <p:custDataLst>
                <p:tags r:id="rId3"/>
              </p:custDataLst>
            </p:nvPr>
          </p:nvSpPr>
          <p:spPr>
            <a:xfrm>
              <a:off x="4072" y="2729"/>
              <a:ext cx="13747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/>
              <a:r>
                <a:rPr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 CN Medium" panose="020B0600000000000000" pitchFamily="34" charset="-122"/>
                </a:rPr>
                <a:t>感知与识别类 AI系统——看图听话的数字精灵</a:t>
              </a:r>
              <a:endParaRPr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4"/>
            </p:custDataLst>
          </p:nvPr>
        </p:nvGrpSpPr>
        <p:grpSpPr>
          <a:xfrm>
            <a:off x="1666875" y="2700020"/>
            <a:ext cx="10222865" cy="683895"/>
            <a:chOff x="2798" y="4252"/>
            <a:chExt cx="16099" cy="1077"/>
          </a:xfrm>
        </p:grpSpPr>
        <p:sp>
          <p:nvSpPr>
            <p:cNvPr id="31" name="椭圆 30"/>
            <p:cNvSpPr/>
            <p:nvPr>
              <p:custDataLst>
                <p:tags r:id="rId5"/>
              </p:custDataLst>
            </p:nvPr>
          </p:nvSpPr>
          <p:spPr>
            <a:xfrm>
              <a:off x="2798" y="4252"/>
              <a:ext cx="1077" cy="1077"/>
            </a:xfrm>
            <a:prstGeom prst="ellipse">
              <a:avLst/>
            </a:prstGeom>
            <a:solidFill>
              <a:srgbClr val="654BFF"/>
            </a:solidFill>
            <a:ln>
              <a:noFill/>
            </a:ln>
            <a:effectLst>
              <a:outerShdw blurRad="304800" dist="215900" dir="5400000" sx="92000" sy="92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7200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altLang="zh-CN" sz="240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32" name="文本框 31"/>
            <p:cNvSpPr txBox="1"/>
            <p:nvPr>
              <p:custDataLst>
                <p:tags r:id="rId6"/>
              </p:custDataLst>
            </p:nvPr>
          </p:nvSpPr>
          <p:spPr>
            <a:xfrm>
              <a:off x="4072" y="4410"/>
              <a:ext cx="14825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 CN Medium" panose="020B0600000000000000" pitchFamily="34" charset="-122"/>
                </a:rPr>
                <a:t>决策与优化类 AI系统——生活中的智能“规划师”</a:t>
              </a:r>
              <a:endParaRPr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7"/>
            </p:custDataLst>
          </p:nvPr>
        </p:nvGrpSpPr>
        <p:grpSpPr>
          <a:xfrm>
            <a:off x="1583055" y="3654425"/>
            <a:ext cx="10200640" cy="918845"/>
            <a:chOff x="2625" y="5755"/>
            <a:chExt cx="16064" cy="1447"/>
          </a:xfrm>
        </p:grpSpPr>
        <p:sp>
          <p:nvSpPr>
            <p:cNvPr id="30" name="矩形: 圆角 29"/>
            <p:cNvSpPr/>
            <p:nvPr/>
          </p:nvSpPr>
          <p:spPr>
            <a:xfrm>
              <a:off x="2625" y="5755"/>
              <a:ext cx="12430" cy="124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blurRad="254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8"/>
              </p:custDataLst>
            </p:nvPr>
          </p:nvSpPr>
          <p:spPr>
            <a:xfrm>
              <a:off x="2798" y="5809"/>
              <a:ext cx="1077" cy="1077"/>
            </a:xfrm>
            <a:prstGeom prst="ellipse">
              <a:avLst/>
            </a:prstGeom>
            <a:solidFill>
              <a:srgbClr val="654BFF"/>
            </a:solidFill>
            <a:ln>
              <a:noFill/>
            </a:ln>
            <a:effectLst>
              <a:outerShdw blurRad="304800" dist="215900" dir="5400000" sx="92000" sy="92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72000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altLang="zh-CN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5" name="文本框 14"/>
            <p:cNvSpPr txBox="1"/>
            <p:nvPr>
              <p:custDataLst>
                <p:tags r:id="rId9"/>
              </p:custDataLst>
            </p:nvPr>
          </p:nvSpPr>
          <p:spPr>
            <a:xfrm>
              <a:off x="4072" y="5967"/>
              <a:ext cx="14617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 CN Medium" panose="020B0600000000000000" pitchFamily="34" charset="-122"/>
                </a:rPr>
                <a:t>生成式 AI系统（GAI）——人人都是艺术创造者</a:t>
              </a:r>
              <a:endParaRPr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" name="矩形: 圆角 29"/>
            <p:cNvSpPr/>
            <p:nvPr/>
          </p:nvSpPr>
          <p:spPr>
            <a:xfrm>
              <a:off x="2825" y="5955"/>
              <a:ext cx="12430" cy="124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blurRad="254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>
            <p:custDataLst>
              <p:tags r:id="rId10"/>
            </p:custDataLst>
          </p:nvPr>
        </p:nvGrpSpPr>
        <p:grpSpPr>
          <a:xfrm>
            <a:off x="1583055" y="4777740"/>
            <a:ext cx="8020050" cy="918845"/>
            <a:chOff x="2625" y="5755"/>
            <a:chExt cx="12630" cy="1447"/>
          </a:xfrm>
        </p:grpSpPr>
        <p:sp>
          <p:nvSpPr>
            <p:cNvPr id="18" name="矩形: 圆角 29"/>
            <p:cNvSpPr/>
            <p:nvPr/>
          </p:nvSpPr>
          <p:spPr>
            <a:xfrm>
              <a:off x="2625" y="5755"/>
              <a:ext cx="12430" cy="124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blurRad="254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19" name="椭圆 18"/>
            <p:cNvSpPr/>
            <p:nvPr>
              <p:custDataLst>
                <p:tags r:id="rId11"/>
              </p:custDataLst>
            </p:nvPr>
          </p:nvSpPr>
          <p:spPr>
            <a:xfrm>
              <a:off x="2798" y="5809"/>
              <a:ext cx="1077" cy="1077"/>
            </a:xfrm>
            <a:prstGeom prst="ellipse">
              <a:avLst/>
            </a:prstGeom>
            <a:solidFill>
              <a:srgbClr val="654BFF"/>
            </a:solidFill>
            <a:ln>
              <a:noFill/>
            </a:ln>
            <a:effectLst>
              <a:outerShdw blurRad="304800" dist="215900" dir="5400000" sx="92000" sy="92000" algn="t" rotWithShape="0">
                <a:schemeClr val="accent1"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72000" numCol="1" spcCol="0" rtlCol="0" fromWordArt="0" anchor="ctr" anchorCtr="0" forceAA="0" compatLnSpc="1">
              <a:noAutofit/>
            </a:bodyPr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r>
                <a:rPr lang="en-US" altLang="zh-CN" sz="2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20" name="文本框 19"/>
            <p:cNvSpPr txBox="1"/>
            <p:nvPr>
              <p:custDataLst>
                <p:tags r:id="rId12"/>
              </p:custDataLst>
            </p:nvPr>
          </p:nvSpPr>
          <p:spPr>
            <a:xfrm>
              <a:off x="4072" y="5967"/>
              <a:ext cx="10595" cy="91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sz="3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思源黑体 CN Medium" panose="020B0600000000000000" pitchFamily="34" charset="-122"/>
                </a:rPr>
                <a:t>智能体的应用与开发</a:t>
              </a:r>
              <a:endParaRPr sz="3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endParaRPr>
            </a:p>
          </p:txBody>
        </p:sp>
        <p:sp>
          <p:nvSpPr>
            <p:cNvPr id="21" name="矩形: 圆角 29"/>
            <p:cNvSpPr/>
            <p:nvPr/>
          </p:nvSpPr>
          <p:spPr>
            <a:xfrm>
              <a:off x="2825" y="5955"/>
              <a:ext cx="12430" cy="1247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blurRad="2540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algn="ctr">
                <a:lnSpc>
                  <a:spcPct val="125000"/>
                </a:lnSpc>
                <a:spcBef>
                  <a:spcPts val="100"/>
                </a:spcBef>
                <a:spcAft>
                  <a:spcPts val="100"/>
                </a:spcAft>
              </a:pPr>
              <a:endParaRPr lang="zh-CN" altLang="en-US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2. 博弈系统：从棋盘到电竞的策略大师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91928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615" y="279177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946400"/>
            <a:ext cx="4221480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你和AI 下围棋、玩电竞游戏时，它总能精准应对，甚至预判你的下一步动作，这就是博弈系统在发力。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295390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04635" y="19243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61150" y="27968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04635" y="2875280"/>
            <a:ext cx="463613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围棋AI：阿尔法狗（AlphaGo）通过分析数百万局人类棋谱，结合强化学习，能在毫秒级时间内计算出最佳落子位置，胜率超过人类顶尖棋手。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电竞陪练：游戏AI 根据你的操作水平动态调整难度，新手时故意“放水”，随着你的进步逐渐提升策略，让练习更具挑战性。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s://photo-static-api.fotomore.com/creative/vcg/veer/400/new/VCG41N673747716.jpg?uid=386&amp;timestamp=1758266973&amp;sign=ca139ece9550b1229fb9c2c3bce11bd4" descr="国际象棋机器人"/>
          <p:cNvPicPr>
            <a:picLocks noChangeAspect="1"/>
          </p:cNvPicPr>
          <p:nvPr/>
        </p:nvPicPr>
        <p:blipFill rotWithShape="1">
          <a:blip r:embed="rId1"/>
          <a:srcRect l="13183" r="13183"/>
          <a:stretch>
            <a:fillRect/>
          </a:stretch>
        </p:blipFill>
        <p:spPr>
          <a:xfrm>
            <a:off x="497840" y="1936115"/>
            <a:ext cx="4484370" cy="4058285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 algn="just">
              <a:lnSpc>
                <a:spcPct val="190000"/>
              </a:lnSpc>
            </a:pP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AI 博弈系统能完全打败人类顶级选手，对电竞比赛是好还是坏？为什么？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2. 博弈系统：从棋盘到电竞的策略大师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3. 优化系统：让资源利用更高效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91928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615" y="279177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946400"/>
            <a:ext cx="4221480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智能家居自动调节灯光和温度，工厂里的机器自动调整生产节奏，这些都是优化系统在默默工作。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295390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04635" y="19243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61150" y="27968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04635" y="2875280"/>
            <a:ext cx="463613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智能家居：海尔的智能家居系统可根据你的作息习惯（如晚上10 点睡觉），自动调暗灯光、降低空调温度，既舒适又省电，每月电费节省20%。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4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工厂生产：华为手机自动化生产线的AI 系统实时监控每台机器的运、行数据，当发现焊接机温度过高时，自动调整参数并通知维修人员，减少80% 的停工时间。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s://photo-static-api.fotomore.com/creative/vcg/400/new/VCG41N1367303203.jpg?uid=386&amp;timestamp=1758267120&amp;sign=1812dea69cbc27eabcb781add0428daf" descr="汽车工厂数字化工业4.0理念自动化机器人手臂装配线制造高科技绿色能源电动汽车。人工智能计算机视觉分析，扫描生产效率"/>
          <p:cNvPicPr>
            <a:picLocks noChangeAspect="1"/>
          </p:cNvPicPr>
          <p:nvPr/>
        </p:nvPicPr>
        <p:blipFill rotWithShape="1">
          <a:blip r:embed="rId1"/>
          <a:srcRect l="18933" r="18933"/>
          <a:stretch>
            <a:fillRect/>
          </a:stretch>
        </p:blipFill>
        <p:spPr>
          <a:xfrm>
            <a:off x="497840" y="1936115"/>
            <a:ext cx="4484370" cy="4058285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智能工厂的AI 优化系统几乎能全自动运行，还需要人类工程师吗？为什么？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3. 优化系统：让资源利用更高效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4. 学习与成长：个性化规划助手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44855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54100" y="191928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10615" y="279177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54100" y="2946400"/>
            <a:ext cx="4221480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写作业时，AI 根据你的错题推荐练习题；备考时，AI制订专属复习计划，这些都是它在学习领域的应用。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295390" y="177958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04635" y="192436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61150" y="279685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04635" y="2875280"/>
            <a:ext cx="463613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智能学习规划：作业帮的AI 助手分析你的错题类型（如数学几何题常错），推送针对性练习题，学习效率提升30%。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6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职业规划：AI 分析你的兴趣测试结果、专业成绩、行业薪资数据，推荐适合的职业方向。比如，“动手能力强且喜欢机械”的学生，可能得到“机械维修师”“技术工程师”等建议。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ttps://photo-static-api.fotomore.com/creative/vcg/400/new/VCG41N1204743637.jpg?uid=386&amp;timestamp=1758267232&amp;sign=c718c84a51184a5933c681878830227d" descr="科学技术的概念。抽象的背景。"/>
          <p:cNvPicPr>
            <a:picLocks noChangeAspect="1"/>
          </p:cNvPicPr>
          <p:nvPr/>
        </p:nvPicPr>
        <p:blipFill rotWithShape="1">
          <a:blip r:embed="rId1"/>
          <a:srcRect l="19778" r="19778"/>
          <a:stretch>
            <a:fillRect/>
          </a:stretch>
        </p:blipFill>
        <p:spPr>
          <a:xfrm>
            <a:off x="497840" y="1936115"/>
            <a:ext cx="4484370" cy="4058285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如果AI 学习规划系统完全按“提分最快”制订计划，忽略你的兴趣，你愿意使用吗？为什么？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4. 学习与成长：个性化规划助手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92919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三、决策与优化类AI 的应用场景：生活中的“全能规划师”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（一）常用工具介绍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四、动手实践：体验决策与优化的乐趣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1" name="圆角矩形 9"/>
          <p:cNvSpPr/>
          <p:nvPr>
            <p:custDataLst>
              <p:tags r:id="rId1"/>
            </p:custDataLst>
          </p:nvPr>
        </p:nvSpPr>
        <p:spPr>
          <a:xfrm>
            <a:off x="1348423" y="1827213"/>
            <a:ext cx="9491980" cy="114676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latin typeface="+mn-ea"/>
              <a:sym typeface="+mn-ea"/>
            </a:endParaRPr>
          </a:p>
        </p:txBody>
      </p:sp>
      <p:sp>
        <p:nvSpPr>
          <p:cNvPr id="72" name="圆角矩形 71"/>
          <p:cNvSpPr/>
          <p:nvPr>
            <p:custDataLst>
              <p:tags r:id="rId2"/>
            </p:custDataLst>
          </p:nvPr>
        </p:nvSpPr>
        <p:spPr>
          <a:xfrm flipH="1">
            <a:off x="1581468" y="1996123"/>
            <a:ext cx="1965356" cy="8096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latin typeface="+mn-ea"/>
                <a:cs typeface="+mn-ea"/>
                <a:sym typeface="+mn-ea"/>
              </a:rPr>
              <a:t>Python + 相关库</a:t>
            </a:r>
            <a:endParaRPr lang="zh-CN" altLang="en-US" b="1" dirty="0"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780473" y="1914843"/>
            <a:ext cx="6489200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适合有编程基础的同学，使用Python 处理数据，运用Scikit - learn 的算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法模型实现简单的优化任务，如预测商品销量并制订采购计划。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6" name="圆角矩形 9"/>
          <p:cNvSpPr/>
          <p:nvPr>
            <p:custDataLst>
              <p:tags r:id="rId4"/>
            </p:custDataLst>
          </p:nvPr>
        </p:nvSpPr>
        <p:spPr>
          <a:xfrm>
            <a:off x="1348423" y="3573463"/>
            <a:ext cx="9491980" cy="114676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>
              <a:latin typeface="+mn-ea"/>
              <a:sym typeface="+mn-ea"/>
            </a:endParaRPr>
          </a:p>
        </p:txBody>
      </p:sp>
      <p:sp>
        <p:nvSpPr>
          <p:cNvPr id="7" name="圆角矩形 6"/>
          <p:cNvSpPr/>
          <p:nvPr>
            <p:custDataLst>
              <p:tags r:id="rId5"/>
            </p:custDataLst>
          </p:nvPr>
        </p:nvSpPr>
        <p:spPr>
          <a:xfrm flipH="1">
            <a:off x="1581468" y="3742373"/>
            <a:ext cx="1965356" cy="8096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>
                <a:latin typeface="+mn-ea"/>
                <a:cs typeface="+mn-ea"/>
                <a:sym typeface="+mn-ea"/>
              </a:rPr>
              <a:t>Tableau</a:t>
            </a:r>
            <a:endParaRPr lang="zh-CN" altLang="en-US" b="1"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780473" y="3661093"/>
            <a:ext cx="6489200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零代码数据可视化工具，通过拖拽数据即可生成图表，帮助分析数据趋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势，操作简便，可视化效果直观。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0" name="圆角矩形 9"/>
          <p:cNvSpPr/>
          <p:nvPr>
            <p:custDataLst>
              <p:tags r:id="rId7"/>
            </p:custDataLst>
          </p:nvPr>
        </p:nvSpPr>
        <p:spPr>
          <a:xfrm>
            <a:off x="1348423" y="5319713"/>
            <a:ext cx="9491980" cy="114676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algn="ctr"/>
            <a:endParaRPr lang="zh-CN" altLang="en-US">
              <a:latin typeface="+mn-ea"/>
              <a:sym typeface="+mn-ea"/>
            </a:endParaRPr>
          </a:p>
        </p:txBody>
      </p:sp>
      <p:sp>
        <p:nvSpPr>
          <p:cNvPr id="12" name="圆角矩形 11"/>
          <p:cNvSpPr/>
          <p:nvPr>
            <p:custDataLst>
              <p:tags r:id="rId8"/>
            </p:custDataLst>
          </p:nvPr>
        </p:nvSpPr>
        <p:spPr>
          <a:xfrm flipH="1">
            <a:off x="1581468" y="5488623"/>
            <a:ext cx="1965356" cy="8096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b="1">
                <a:latin typeface="+mn-ea"/>
                <a:cs typeface="+mn-ea"/>
                <a:sym typeface="+mn-ea"/>
              </a:rPr>
              <a:t>OptaPlanner</a:t>
            </a:r>
            <a:endParaRPr lang="zh-CN" altLang="en-US" b="1">
              <a:latin typeface="+mn-ea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3780473" y="5407343"/>
            <a:ext cx="6489200" cy="97155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专门解决优化问题的工具，处理资源分配、任务调度等复杂场景，专业性强，提供多种优化算法。</a:t>
            </a:r>
            <a:endParaRPr lang="zh-CN" altLang="en-US" sz="16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10"/>
            </p:custDataLst>
          </p:nvPr>
        </p:nvCxnSpPr>
        <p:spPr>
          <a:xfrm>
            <a:off x="933768" y="2668588"/>
            <a:ext cx="0" cy="120985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序号"/>
          <p:cNvSpPr/>
          <p:nvPr>
            <p:custDataLst>
              <p:tags r:id="rId11"/>
            </p:custDataLst>
          </p:nvPr>
        </p:nvSpPr>
        <p:spPr>
          <a:xfrm>
            <a:off x="665163" y="2132648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序号"/>
          <p:cNvSpPr/>
          <p:nvPr>
            <p:custDataLst>
              <p:tags r:id="rId12"/>
            </p:custDataLst>
          </p:nvPr>
        </p:nvSpPr>
        <p:spPr>
          <a:xfrm>
            <a:off x="665163" y="3878898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8" name="序号"/>
          <p:cNvSpPr/>
          <p:nvPr>
            <p:custDataLst>
              <p:tags r:id="rId13"/>
            </p:custDataLst>
          </p:nvPr>
        </p:nvSpPr>
        <p:spPr>
          <a:xfrm>
            <a:off x="665163" y="5625148"/>
            <a:ext cx="536400" cy="536400"/>
          </a:xfrm>
          <a:prstGeom prst="ellipse">
            <a:avLst/>
          </a:prstGeom>
          <a:solidFill>
            <a:schemeClr val="tx1">
              <a:lumMod val="75000"/>
              <a:lumOff val="25000"/>
              <a:alpha val="1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14"/>
            </p:custDataLst>
          </p:nvPr>
        </p:nvCxnSpPr>
        <p:spPr>
          <a:xfrm>
            <a:off x="933768" y="4414838"/>
            <a:ext cx="0" cy="1209850"/>
          </a:xfrm>
          <a:prstGeom prst="line">
            <a:avLst/>
          </a:prstGeom>
          <a:ln w="19050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（二）实践案例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四、动手实践：体验决策与优化的乐趣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700" y="177038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案例1：智能旅行路线规划（在线地图+ 模拟决策）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30470" y="4338320"/>
            <a:ext cx="6600190" cy="12528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（1）目标：用高德/ 百度地图体验“实时数据驱动的路径优化”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（2）工具：手机地图APP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（3）步骤：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: 形状 14"/>
          <p:cNvSpPr/>
          <p:nvPr>
            <p:custDataLst>
              <p:tags r:id="rId1"/>
            </p:custDataLst>
          </p:nvPr>
        </p:nvSpPr>
        <p:spPr>
          <a:xfrm>
            <a:off x="3814136" y="3165752"/>
            <a:ext cx="1114705" cy="1301743"/>
          </a:xfrm>
          <a:custGeom>
            <a:avLst/>
            <a:gdLst>
              <a:gd name="connsiteX0" fmla="*/ 368876 w 1324474"/>
              <a:gd name="connsiteY0" fmla="*/ 1504443 h 1546709"/>
              <a:gd name="connsiteX1" fmla="*/ 487884 w 1324474"/>
              <a:gd name="connsiteY1" fmla="*/ 1532697 h 1546709"/>
              <a:gd name="connsiteX2" fmla="*/ 902760 w 1324474"/>
              <a:gd name="connsiteY2" fmla="*/ 1154794 h 1546709"/>
              <a:gd name="connsiteX3" fmla="*/ 1324259 w 1324474"/>
              <a:gd name="connsiteY3" fmla="*/ 92559 h 1546709"/>
              <a:gd name="connsiteX4" fmla="*/ 1240923 w 1324474"/>
              <a:gd name="connsiteY4" fmla="*/ 2474 h 1546709"/>
              <a:gd name="connsiteX5" fmla="*/ 521420 w 1324474"/>
              <a:gd name="connsiteY5" fmla="*/ 1 h 1546709"/>
              <a:gd name="connsiteX6" fmla="*/ 437917 w 1324474"/>
              <a:gd name="connsiteY6" fmla="*/ 73904 h 1546709"/>
              <a:gd name="connsiteX7" fmla="*/ 217337 w 1324474"/>
              <a:gd name="connsiteY7" fmla="*/ 595800 h 1546709"/>
              <a:gd name="connsiteX8" fmla="*/ 34192 w 1324474"/>
              <a:gd name="connsiteY8" fmla="*/ 770520 h 1546709"/>
              <a:gd name="connsiteX9" fmla="*/ 11094 w 1324474"/>
              <a:gd name="connsiteY9" fmla="*/ 879719 h 1546709"/>
              <a:gd name="connsiteX10" fmla="*/ 368876 w 1324474"/>
              <a:gd name="connsiteY10" fmla="*/ 1504443 h 15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4474" h="1546709">
                <a:moveTo>
                  <a:pt x="368876" y="1504443"/>
                </a:moveTo>
                <a:cubicBezTo>
                  <a:pt x="392937" y="1546446"/>
                  <a:pt x="447642" y="1559609"/>
                  <a:pt x="487884" y="1532697"/>
                </a:cubicBezTo>
                <a:cubicBezTo>
                  <a:pt x="640471" y="1430623"/>
                  <a:pt x="780691" y="1304488"/>
                  <a:pt x="902760" y="1154794"/>
                </a:cubicBezTo>
                <a:cubicBezTo>
                  <a:pt x="1159097" y="840441"/>
                  <a:pt x="1297808" y="468617"/>
                  <a:pt x="1324259" y="92559"/>
                </a:cubicBezTo>
                <a:cubicBezTo>
                  <a:pt x="1327696" y="44016"/>
                  <a:pt x="1289591" y="2642"/>
                  <a:pt x="1240923" y="2474"/>
                </a:cubicBezTo>
                <a:lnTo>
                  <a:pt x="521420" y="1"/>
                </a:lnTo>
                <a:cubicBezTo>
                  <a:pt x="478872" y="-167"/>
                  <a:pt x="442779" y="31608"/>
                  <a:pt x="437917" y="73904"/>
                </a:cubicBezTo>
                <a:cubicBezTo>
                  <a:pt x="416664" y="259104"/>
                  <a:pt x="343934" y="440615"/>
                  <a:pt x="217337" y="595800"/>
                </a:cubicBezTo>
                <a:cubicBezTo>
                  <a:pt x="162549" y="662997"/>
                  <a:pt x="100885" y="721264"/>
                  <a:pt x="34192" y="770520"/>
                </a:cubicBezTo>
                <a:cubicBezTo>
                  <a:pt x="-98" y="795839"/>
                  <a:pt x="-10117" y="842747"/>
                  <a:pt x="11094" y="879719"/>
                </a:cubicBezTo>
                <a:lnTo>
                  <a:pt x="368876" y="1504443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任意多边形: 形状 15"/>
          <p:cNvSpPr/>
          <p:nvPr>
            <p:custDataLst>
              <p:tags r:id="rId2"/>
            </p:custDataLst>
          </p:nvPr>
        </p:nvSpPr>
        <p:spPr>
          <a:xfrm>
            <a:off x="2594080" y="3902295"/>
            <a:ext cx="1482132" cy="821896"/>
          </a:xfrm>
          <a:custGeom>
            <a:avLst/>
            <a:gdLst>
              <a:gd name="connsiteX0" fmla="*/ 1286515 w 1761045"/>
              <a:gd name="connsiteY0" fmla="*/ 8982 h 976563"/>
              <a:gd name="connsiteX1" fmla="*/ 479191 w 1761045"/>
              <a:gd name="connsiteY1" fmla="*/ 7012 h 976563"/>
              <a:gd name="connsiteX2" fmla="*/ 373470 w 1761045"/>
              <a:gd name="connsiteY2" fmla="*/ 41763 h 976563"/>
              <a:gd name="connsiteX3" fmla="*/ 11413 w 1761045"/>
              <a:gd name="connsiteY3" fmla="*/ 663887 h 976563"/>
              <a:gd name="connsiteX4" fmla="*/ 46542 w 1761045"/>
              <a:gd name="connsiteY4" fmla="*/ 781178 h 976563"/>
              <a:gd name="connsiteX5" fmla="*/ 1714050 w 1761045"/>
              <a:gd name="connsiteY5" fmla="*/ 785998 h 976563"/>
              <a:gd name="connsiteX6" fmla="*/ 1749933 w 1761045"/>
              <a:gd name="connsiteY6" fmla="*/ 669002 h 976563"/>
              <a:gd name="connsiteX7" fmla="*/ 1392194 w 1761045"/>
              <a:gd name="connsiteY7" fmla="*/ 44404 h 976563"/>
              <a:gd name="connsiteX8" fmla="*/ 1286515 w 1761045"/>
              <a:gd name="connsiteY8" fmla="*/ 8982 h 97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045" h="976563">
                <a:moveTo>
                  <a:pt x="1286515" y="8982"/>
                </a:moveTo>
                <a:cubicBezTo>
                  <a:pt x="1031771" y="119104"/>
                  <a:pt x="738169" y="120948"/>
                  <a:pt x="479191" y="7012"/>
                </a:cubicBezTo>
                <a:cubicBezTo>
                  <a:pt x="440332" y="-10091"/>
                  <a:pt x="394807" y="5083"/>
                  <a:pt x="373470" y="41763"/>
                </a:cubicBezTo>
                <a:lnTo>
                  <a:pt x="11413" y="663887"/>
                </a:lnTo>
                <a:cubicBezTo>
                  <a:pt x="-12984" y="705765"/>
                  <a:pt x="3113" y="759673"/>
                  <a:pt x="46542" y="781178"/>
                </a:cubicBezTo>
                <a:cubicBezTo>
                  <a:pt x="576150" y="1043257"/>
                  <a:pt x="1194251" y="1038520"/>
                  <a:pt x="1714050" y="785998"/>
                </a:cubicBezTo>
                <a:cubicBezTo>
                  <a:pt x="1757605" y="764829"/>
                  <a:pt x="1773995" y="711047"/>
                  <a:pt x="1749933" y="669002"/>
                </a:cubicBezTo>
                <a:lnTo>
                  <a:pt x="1392194" y="44404"/>
                </a:lnTo>
                <a:cubicBezTo>
                  <a:pt x="1371024" y="7515"/>
                  <a:pt x="1325542" y="-7870"/>
                  <a:pt x="1286515" y="8982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16"/>
          <p:cNvSpPr/>
          <p:nvPr>
            <p:custDataLst>
              <p:tags r:id="rId3"/>
            </p:custDataLst>
          </p:nvPr>
        </p:nvSpPr>
        <p:spPr>
          <a:xfrm>
            <a:off x="1748141" y="3156983"/>
            <a:ext cx="1111848" cy="1304921"/>
          </a:xfrm>
          <a:custGeom>
            <a:avLst/>
            <a:gdLst>
              <a:gd name="connsiteX0" fmla="*/ 1309692 w 1321079"/>
              <a:gd name="connsiteY0" fmla="*/ 886804 h 1550485"/>
              <a:gd name="connsiteX1" fmla="*/ 1287391 w 1321079"/>
              <a:gd name="connsiteY1" fmla="*/ 777478 h 1550485"/>
              <a:gd name="connsiteX2" fmla="*/ 1252220 w 1321079"/>
              <a:gd name="connsiteY2" fmla="*/ 750063 h 1550485"/>
              <a:gd name="connsiteX3" fmla="*/ 886726 w 1321079"/>
              <a:gd name="connsiteY3" fmla="*/ 76839 h 1550485"/>
              <a:gd name="connsiteX4" fmla="*/ 803726 w 1321079"/>
              <a:gd name="connsiteY4" fmla="*/ 2432 h 1550485"/>
              <a:gd name="connsiteX5" fmla="*/ 84139 w 1321079"/>
              <a:gd name="connsiteY5" fmla="*/ 1 h 1550485"/>
              <a:gd name="connsiteX6" fmla="*/ 174 w 1321079"/>
              <a:gd name="connsiteY6" fmla="*/ 88744 h 1550485"/>
              <a:gd name="connsiteX7" fmla="*/ 693226 w 1321079"/>
              <a:gd name="connsiteY7" fmla="*/ 1435569 h 1550485"/>
              <a:gd name="connsiteX8" fmla="*/ 827913 w 1321079"/>
              <a:gd name="connsiteY8" fmla="*/ 1535924 h 1550485"/>
              <a:gd name="connsiteX9" fmla="*/ 947677 w 1321079"/>
              <a:gd name="connsiteY9" fmla="*/ 1508844 h 1550485"/>
              <a:gd name="connsiteX10" fmla="*/ 1309692 w 1321079"/>
              <a:gd name="connsiteY10" fmla="*/ 886804 h 1550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1079" h="1550485">
                <a:moveTo>
                  <a:pt x="1309692" y="886804"/>
                </a:moveTo>
                <a:cubicBezTo>
                  <a:pt x="1331113" y="849999"/>
                  <a:pt x="1321555" y="802923"/>
                  <a:pt x="1287391" y="777478"/>
                </a:cubicBezTo>
                <a:cubicBezTo>
                  <a:pt x="1275528" y="768633"/>
                  <a:pt x="1263790" y="759537"/>
                  <a:pt x="1252220" y="750063"/>
                </a:cubicBezTo>
                <a:cubicBezTo>
                  <a:pt x="1038180" y="575511"/>
                  <a:pt x="914351" y="331331"/>
                  <a:pt x="886726" y="76839"/>
                </a:cubicBezTo>
                <a:cubicBezTo>
                  <a:pt x="882115" y="34542"/>
                  <a:pt x="846274" y="2558"/>
                  <a:pt x="803726" y="2432"/>
                </a:cubicBezTo>
                <a:lnTo>
                  <a:pt x="84139" y="1"/>
                </a:lnTo>
                <a:cubicBezTo>
                  <a:pt x="35806" y="-167"/>
                  <a:pt x="-2928" y="40495"/>
                  <a:pt x="174" y="88744"/>
                </a:cubicBezTo>
                <a:cubicBezTo>
                  <a:pt x="32745" y="596051"/>
                  <a:pt x="268206" y="1088939"/>
                  <a:pt x="693226" y="1435569"/>
                </a:cubicBezTo>
                <a:cubicBezTo>
                  <a:pt x="737032" y="1471327"/>
                  <a:pt x="782011" y="1504736"/>
                  <a:pt x="827913" y="1535924"/>
                </a:cubicBezTo>
                <a:cubicBezTo>
                  <a:pt x="868198" y="1563256"/>
                  <a:pt x="923196" y="1550931"/>
                  <a:pt x="947677" y="1508844"/>
                </a:cubicBezTo>
                <a:lnTo>
                  <a:pt x="1309692" y="886804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4"/>
            </p:custDataLst>
          </p:nvPr>
        </p:nvSpPr>
        <p:spPr>
          <a:xfrm>
            <a:off x="2655876" y="2449251"/>
            <a:ext cx="1361888" cy="136188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椭圆 29"/>
          <p:cNvSpPr/>
          <p:nvPr>
            <p:custDataLst>
              <p:tags r:id="rId5"/>
            </p:custDataLst>
          </p:nvPr>
        </p:nvSpPr>
        <p:spPr>
          <a:xfrm>
            <a:off x="2728528" y="2521903"/>
            <a:ext cx="1216641" cy="121664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2" name="图片 15" descr="343439383331313b343532303033313bd3a6d3c3c9ccb3c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33336" y="4206682"/>
            <a:ext cx="201209" cy="201209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31" name="任意多边形: 形状 27"/>
          <p:cNvSpPr/>
          <p:nvPr>
            <p:custDataLst>
              <p:tags r:id="rId9"/>
            </p:custDataLst>
          </p:nvPr>
        </p:nvSpPr>
        <p:spPr>
          <a:xfrm>
            <a:off x="2810784" y="2603741"/>
            <a:ext cx="1052490" cy="1052490"/>
          </a:xfrm>
          <a:custGeom>
            <a:avLst/>
            <a:gdLst>
              <a:gd name="connsiteX0" fmla="*/ 1864997 w 1864996"/>
              <a:gd name="connsiteY0" fmla="*/ 932499 h 1864997"/>
              <a:gd name="connsiteX1" fmla="*/ 932498 w 1864996"/>
              <a:gd name="connsiteY1" fmla="*/ 1864997 h 1864997"/>
              <a:gd name="connsiteX2" fmla="*/ 0 w 1864996"/>
              <a:gd name="connsiteY2" fmla="*/ 932499 h 1864997"/>
              <a:gd name="connsiteX3" fmla="*/ 932498 w 1864996"/>
              <a:gd name="connsiteY3" fmla="*/ 0 h 1864997"/>
              <a:gd name="connsiteX4" fmla="*/ 1864997 w 1864996"/>
              <a:gd name="connsiteY4" fmla="*/ 932499 h 1864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4996" h="1864997">
                <a:moveTo>
                  <a:pt x="1864997" y="932499"/>
                </a:moveTo>
                <a:cubicBezTo>
                  <a:pt x="1864997" y="1447503"/>
                  <a:pt x="1447503" y="1864997"/>
                  <a:pt x="932498" y="1864997"/>
                </a:cubicBezTo>
                <a:cubicBezTo>
                  <a:pt x="417494" y="1864997"/>
                  <a:pt x="0" y="1447503"/>
                  <a:pt x="0" y="932499"/>
                </a:cubicBezTo>
                <a:cubicBezTo>
                  <a:pt x="0" y="417494"/>
                  <a:pt x="417494" y="0"/>
                  <a:pt x="932498" y="0"/>
                </a:cubicBezTo>
                <a:cubicBezTo>
                  <a:pt x="1447503" y="0"/>
                  <a:pt x="1864997" y="417494"/>
                  <a:pt x="1864997" y="93249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/>
          </a:gradFill>
          <a:ln>
            <a:noFill/>
          </a:ln>
          <a:effectLst>
            <a:outerShdw blurRad="1016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pc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案例</a:t>
            </a:r>
            <a:r>
              <a:rPr lang="en-US" altLang="zh-CN" sz="2400" b="1" spc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en-US" altLang="zh-CN" sz="2400" b="1" spc="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" name="图片 16" descr="343439383331313b343532303033323bd3a6d3c3b9dcc0e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65080" y="3600830"/>
            <a:ext cx="213045" cy="213045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2828320" y="4834665"/>
            <a:ext cx="1024229" cy="2421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spc="100" dirty="0">
                <a:solidFill>
                  <a:schemeClr val="accent1"/>
                </a:solidFill>
              </a:rPr>
              <a:t>工具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sp>
        <p:nvSpPr>
          <p:cNvPr id="39" name="文本框 38"/>
          <p:cNvSpPr txBox="1"/>
          <p:nvPr>
            <p:custDataLst>
              <p:tags r:id="rId14"/>
            </p:custDataLst>
          </p:nvPr>
        </p:nvSpPr>
        <p:spPr>
          <a:xfrm>
            <a:off x="5062584" y="3660328"/>
            <a:ext cx="1024229" cy="2421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b="1" spc="100" dirty="0">
                <a:solidFill>
                  <a:schemeClr val="accent1"/>
                </a:solidFill>
              </a:rPr>
              <a:t>步骤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pic>
        <p:nvPicPr>
          <p:cNvPr id="24" name="图片 23" descr="折线图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62175" y="3565525"/>
            <a:ext cx="245745" cy="24574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817275" y="3660550"/>
            <a:ext cx="1024229" cy="2421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spc="100" dirty="0">
                <a:solidFill>
                  <a:schemeClr val="accent1"/>
                </a:solidFill>
              </a:rPr>
              <a:t>目标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（二）实践案例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四、动手实践：体验决策与优化的乐趣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700" y="177038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案例1：智能旅行路线规划（在线地图+ 模拟决策）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矩形: 圆角 29"/>
          <p:cNvSpPr/>
          <p:nvPr>
            <p:custDataLst>
              <p:tags r:id="rId1"/>
            </p:custDataLst>
          </p:nvPr>
        </p:nvSpPr>
        <p:spPr>
          <a:xfrm>
            <a:off x="833755" y="2821755"/>
            <a:ext cx="3123187" cy="3574341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532765" tIns="702310" rIns="532765" bIns="45339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zh-CN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规划周末从学校到博物馆的路线，输入偏好：“躲避拥堵”“时间优先”“不走高速”“距离短”等。</a:t>
            </a:r>
            <a:endParaRPr lang="zh-CN" altLang="zh-CN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27" name="标题"/>
          <p:cNvSpPr/>
          <p:nvPr>
            <p:custDataLst>
              <p:tags r:id="rId2"/>
            </p:custDataLst>
          </p:nvPr>
        </p:nvSpPr>
        <p:spPr>
          <a:xfrm>
            <a:off x="1250341" y="2474700"/>
            <a:ext cx="2290663" cy="6941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场景设定</a:t>
            </a:r>
            <a:endParaRPr lang="zh-CN" altLang="en-US" sz="22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28" name="矩形: 圆角 32"/>
          <p:cNvSpPr/>
          <p:nvPr>
            <p:custDataLst>
              <p:tags r:id="rId3"/>
            </p:custDataLst>
          </p:nvPr>
        </p:nvSpPr>
        <p:spPr>
          <a:xfrm>
            <a:off x="4372636" y="2821755"/>
            <a:ext cx="3123187" cy="3574341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2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532422" tIns="701253" rIns="532422" bIns="455676" numCol="1" spcCol="0" rtlCol="0" fromWordArt="0" anchor="ctr" anchorCtr="0" forceAA="0" compatLnSpc="1">
            <a:noAutofit/>
          </a:bodyPr>
          <a:lstStyle/>
          <a:p>
            <a:pPr marL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kern="12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对比地图推荐的三条路线，分析AI 如何平衡距离、耗时和路况（如红色代表拥堵，绿色代表畅通）。</a:t>
            </a:r>
            <a:endParaRPr lang="zh-CN" altLang="zh-CN" kern="120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4" name="标题"/>
          <p:cNvSpPr/>
          <p:nvPr>
            <p:custDataLst>
              <p:tags r:id="rId4"/>
            </p:custDataLst>
          </p:nvPr>
        </p:nvSpPr>
        <p:spPr>
          <a:xfrm>
            <a:off x="4789222" y="2474700"/>
            <a:ext cx="2290663" cy="69417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数据观察</a:t>
            </a:r>
            <a:endParaRPr lang="zh-CN" altLang="en-US" sz="22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2" name="矩形: 圆角 36"/>
          <p:cNvSpPr/>
          <p:nvPr>
            <p:custDataLst>
              <p:tags r:id="rId5"/>
            </p:custDataLst>
          </p:nvPr>
        </p:nvSpPr>
        <p:spPr>
          <a:xfrm>
            <a:off x="7911518" y="2821755"/>
            <a:ext cx="3123187" cy="3574341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532765" tIns="702310" rIns="532765" bIns="45339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zh-CN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故意选择“耗时最长”的路线，观察途中地图是否实时提示新路线。</a:t>
            </a:r>
            <a:endParaRPr lang="zh-CN" altLang="zh-CN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38" name="标题"/>
          <p:cNvSpPr/>
          <p:nvPr>
            <p:custDataLst>
              <p:tags r:id="rId6"/>
            </p:custDataLst>
          </p:nvPr>
        </p:nvSpPr>
        <p:spPr>
          <a:xfrm>
            <a:off x="8328103" y="2474700"/>
            <a:ext cx="2290663" cy="69417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动态测试</a:t>
            </a:r>
            <a:endParaRPr lang="zh-CN" altLang="en-US" sz="2200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（二）实践案例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四、动手实践：体验决策与优化的乐趣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700" y="1770380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案例1：智能旅行路线规划（在线地图+ 模拟决策）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9185" y="2623185"/>
            <a:ext cx="9246235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【小挑战】尝试添加“预算约束”（如公交≤ 5 元，打车≤ 30 元），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观察地图如何调整方案。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【AI 特点】实时数据处理、多目标优化（速度/ 成本/ 便捷性）、动态调整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【小思考】地图APP 为何有时推荐“稍远但红绿灯少”的路线？体现了什么优化逻辑？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/>
        </p:nvSpPr>
        <p:spPr>
          <a:xfrm>
            <a:off x="3988884" y="955048"/>
            <a:ext cx="8203116" cy="5902953"/>
          </a:xfrm>
          <a:custGeom>
            <a:avLst/>
            <a:gdLst>
              <a:gd name="connsiteX0" fmla="*/ 8203116 w 8203116"/>
              <a:gd name="connsiteY0" fmla="*/ 0 h 5902953"/>
              <a:gd name="connsiteX1" fmla="*/ 8203116 w 8203116"/>
              <a:gd name="connsiteY1" fmla="*/ 4833868 h 5902953"/>
              <a:gd name="connsiteX2" fmla="*/ 8015296 w 8203116"/>
              <a:gd name="connsiteY2" fmla="*/ 4922189 h 5902953"/>
              <a:gd name="connsiteX3" fmla="*/ 6488570 w 8203116"/>
              <a:gd name="connsiteY3" fmla="*/ 5846778 h 5902953"/>
              <a:gd name="connsiteX4" fmla="*/ 6414869 w 8203116"/>
              <a:gd name="connsiteY4" fmla="*/ 5902953 h 5902953"/>
              <a:gd name="connsiteX5" fmla="*/ 0 w 8203116"/>
              <a:gd name="connsiteY5" fmla="*/ 5902953 h 5902953"/>
              <a:gd name="connsiteX6" fmla="*/ 248154 w 8203116"/>
              <a:gd name="connsiteY6" fmla="*/ 5861600 h 5902953"/>
              <a:gd name="connsiteX7" fmla="*/ 8098201 w 8203116"/>
              <a:gd name="connsiteY7" fmla="*/ 220464 h 59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03116" h="5902953">
                <a:moveTo>
                  <a:pt x="8203116" y="0"/>
                </a:moveTo>
                <a:lnTo>
                  <a:pt x="8203116" y="4833868"/>
                </a:lnTo>
                <a:lnTo>
                  <a:pt x="8015296" y="4922189"/>
                </a:lnTo>
                <a:cubicBezTo>
                  <a:pt x="7476893" y="5192817"/>
                  <a:pt x="6966381" y="5502444"/>
                  <a:pt x="6488570" y="5846778"/>
                </a:cubicBezTo>
                <a:lnTo>
                  <a:pt x="6414869" y="5902953"/>
                </a:lnTo>
                <a:lnTo>
                  <a:pt x="0" y="5902953"/>
                </a:lnTo>
                <a:lnTo>
                  <a:pt x="248154" y="5861600"/>
                </a:lnTo>
                <a:cubicBezTo>
                  <a:pt x="3761305" y="5209715"/>
                  <a:pt x="6664833" y="3073311"/>
                  <a:pt x="8098201" y="220464"/>
                </a:cubicBezTo>
                <a:close/>
              </a:path>
            </a:pathLst>
          </a:custGeom>
          <a:solidFill>
            <a:srgbClr val="654BFF"/>
          </a:soli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5400000">
            <a:off x="6430540" y="286991"/>
            <a:ext cx="450193" cy="926770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1042981" y="1800210"/>
            <a:ext cx="1956893" cy="683330"/>
          </a:xfrm>
          <a:prstGeom prst="roundRect">
            <a:avLst>
              <a:gd name="adj" fmla="val 50000"/>
            </a:avLst>
          </a:prstGeom>
          <a:solidFill>
            <a:srgbClr val="654BFF"/>
          </a:solidFill>
          <a:ln>
            <a:noFill/>
          </a:ln>
          <a:effectLst>
            <a:outerShdw blurRad="127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任务一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42670" y="2760980"/>
            <a:ext cx="7633970" cy="171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4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感知与识别类 AI系统</a:t>
            </a:r>
            <a:endParaRPr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  <a:p>
            <a:pPr algn="l">
              <a:lnSpc>
                <a:spcPct val="120000"/>
              </a:lnSpc>
            </a:pPr>
            <a:r>
              <a:rPr sz="4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——看图听话的数字精灵</a:t>
            </a:r>
            <a:endParaRPr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 rot="16200000" flipH="1">
            <a:off x="1513648" y="4882957"/>
            <a:ext cx="249682" cy="1191014"/>
          </a:xfrm>
          <a:custGeom>
            <a:avLst/>
            <a:gdLst>
              <a:gd name="connsiteX0" fmla="*/ 0 w 361603"/>
              <a:gd name="connsiteY0" fmla="*/ 311727 h 1724890"/>
              <a:gd name="connsiteX1" fmla="*/ 180802 w 361603"/>
              <a:gd name="connsiteY1" fmla="*/ 0 h 1724890"/>
              <a:gd name="connsiteX2" fmla="*/ 361603 w 361603"/>
              <a:gd name="connsiteY2" fmla="*/ 311727 h 1724890"/>
              <a:gd name="connsiteX3" fmla="*/ 0 w 361603"/>
              <a:gd name="connsiteY3" fmla="*/ 782782 h 1724890"/>
              <a:gd name="connsiteX4" fmla="*/ 180802 w 361603"/>
              <a:gd name="connsiteY4" fmla="*/ 471055 h 1724890"/>
              <a:gd name="connsiteX5" fmla="*/ 361603 w 361603"/>
              <a:gd name="connsiteY5" fmla="*/ 782782 h 1724890"/>
              <a:gd name="connsiteX6" fmla="*/ 0 w 361603"/>
              <a:gd name="connsiteY6" fmla="*/ 1253836 h 1724890"/>
              <a:gd name="connsiteX7" fmla="*/ 180802 w 361603"/>
              <a:gd name="connsiteY7" fmla="*/ 942109 h 1724890"/>
              <a:gd name="connsiteX8" fmla="*/ 361603 w 361603"/>
              <a:gd name="connsiteY8" fmla="*/ 1253836 h 1724890"/>
              <a:gd name="connsiteX9" fmla="*/ 0 w 361603"/>
              <a:gd name="connsiteY9" fmla="*/ 1724890 h 1724890"/>
              <a:gd name="connsiteX10" fmla="*/ 180802 w 361603"/>
              <a:gd name="connsiteY10" fmla="*/ 1413163 h 1724890"/>
              <a:gd name="connsiteX11" fmla="*/ 361603 w 361603"/>
              <a:gd name="connsiteY11" fmla="*/ 1724890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1603" h="1724890">
                <a:moveTo>
                  <a:pt x="0" y="311727"/>
                </a:moveTo>
                <a:lnTo>
                  <a:pt x="180802" y="0"/>
                </a:lnTo>
                <a:lnTo>
                  <a:pt x="361603" y="311727"/>
                </a:lnTo>
                <a:close/>
                <a:moveTo>
                  <a:pt x="0" y="782782"/>
                </a:moveTo>
                <a:lnTo>
                  <a:pt x="180802" y="471055"/>
                </a:lnTo>
                <a:lnTo>
                  <a:pt x="361603" y="782782"/>
                </a:lnTo>
                <a:close/>
                <a:moveTo>
                  <a:pt x="0" y="1253836"/>
                </a:moveTo>
                <a:lnTo>
                  <a:pt x="180802" y="942109"/>
                </a:lnTo>
                <a:lnTo>
                  <a:pt x="361603" y="1253836"/>
                </a:lnTo>
                <a:close/>
                <a:moveTo>
                  <a:pt x="0" y="1724890"/>
                </a:moveTo>
                <a:lnTo>
                  <a:pt x="180802" y="1413163"/>
                </a:lnTo>
                <a:lnTo>
                  <a:pt x="361603" y="17248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rgbClr val="654B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9"/>
          <a:stretch>
            <a:fillRect/>
          </a:stretch>
        </p:blipFill>
        <p:spPr>
          <a:xfrm>
            <a:off x="6762220" y="761988"/>
            <a:ext cx="5429780" cy="6096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2" grpId="0" animBg="1"/>
      <p:bldP spid="2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（二）实践案例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四、动手实践：体验决策与优化的乐趣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700" y="1770380"/>
            <a:ext cx="1045845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案例2&lt; 拓展&gt;：用Python 实现简单的“考试成绩预测”（Scikit - learn线性回归）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0960" y="4338320"/>
            <a:ext cx="6600190" cy="1640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（1）任务目标：根据学生的平时作业成绩、课堂表现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和复习时长，预测学生期末考试成绩。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（2）工具：Python+Scikit - learn 线性回归。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just">
              <a:lnSpc>
                <a:spcPct val="140000"/>
              </a:lnSpc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（3）操作步骤：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任意多边形: 形状 14"/>
          <p:cNvSpPr/>
          <p:nvPr>
            <p:custDataLst>
              <p:tags r:id="rId1"/>
            </p:custDataLst>
          </p:nvPr>
        </p:nvSpPr>
        <p:spPr>
          <a:xfrm>
            <a:off x="3814136" y="3165752"/>
            <a:ext cx="1114705" cy="1301743"/>
          </a:xfrm>
          <a:custGeom>
            <a:avLst/>
            <a:gdLst>
              <a:gd name="connsiteX0" fmla="*/ 368876 w 1324474"/>
              <a:gd name="connsiteY0" fmla="*/ 1504443 h 1546709"/>
              <a:gd name="connsiteX1" fmla="*/ 487884 w 1324474"/>
              <a:gd name="connsiteY1" fmla="*/ 1532697 h 1546709"/>
              <a:gd name="connsiteX2" fmla="*/ 902760 w 1324474"/>
              <a:gd name="connsiteY2" fmla="*/ 1154794 h 1546709"/>
              <a:gd name="connsiteX3" fmla="*/ 1324259 w 1324474"/>
              <a:gd name="connsiteY3" fmla="*/ 92559 h 1546709"/>
              <a:gd name="connsiteX4" fmla="*/ 1240923 w 1324474"/>
              <a:gd name="connsiteY4" fmla="*/ 2474 h 1546709"/>
              <a:gd name="connsiteX5" fmla="*/ 521420 w 1324474"/>
              <a:gd name="connsiteY5" fmla="*/ 1 h 1546709"/>
              <a:gd name="connsiteX6" fmla="*/ 437917 w 1324474"/>
              <a:gd name="connsiteY6" fmla="*/ 73904 h 1546709"/>
              <a:gd name="connsiteX7" fmla="*/ 217337 w 1324474"/>
              <a:gd name="connsiteY7" fmla="*/ 595800 h 1546709"/>
              <a:gd name="connsiteX8" fmla="*/ 34192 w 1324474"/>
              <a:gd name="connsiteY8" fmla="*/ 770520 h 1546709"/>
              <a:gd name="connsiteX9" fmla="*/ 11094 w 1324474"/>
              <a:gd name="connsiteY9" fmla="*/ 879719 h 1546709"/>
              <a:gd name="connsiteX10" fmla="*/ 368876 w 1324474"/>
              <a:gd name="connsiteY10" fmla="*/ 1504443 h 15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4474" h="1546709">
                <a:moveTo>
                  <a:pt x="368876" y="1504443"/>
                </a:moveTo>
                <a:cubicBezTo>
                  <a:pt x="392937" y="1546446"/>
                  <a:pt x="447642" y="1559609"/>
                  <a:pt x="487884" y="1532697"/>
                </a:cubicBezTo>
                <a:cubicBezTo>
                  <a:pt x="640471" y="1430623"/>
                  <a:pt x="780691" y="1304488"/>
                  <a:pt x="902760" y="1154794"/>
                </a:cubicBezTo>
                <a:cubicBezTo>
                  <a:pt x="1159097" y="840441"/>
                  <a:pt x="1297808" y="468617"/>
                  <a:pt x="1324259" y="92559"/>
                </a:cubicBezTo>
                <a:cubicBezTo>
                  <a:pt x="1327696" y="44016"/>
                  <a:pt x="1289591" y="2642"/>
                  <a:pt x="1240923" y="2474"/>
                </a:cubicBezTo>
                <a:lnTo>
                  <a:pt x="521420" y="1"/>
                </a:lnTo>
                <a:cubicBezTo>
                  <a:pt x="478872" y="-167"/>
                  <a:pt x="442779" y="31608"/>
                  <a:pt x="437917" y="73904"/>
                </a:cubicBezTo>
                <a:cubicBezTo>
                  <a:pt x="416664" y="259104"/>
                  <a:pt x="343934" y="440615"/>
                  <a:pt x="217337" y="595800"/>
                </a:cubicBezTo>
                <a:cubicBezTo>
                  <a:pt x="162549" y="662997"/>
                  <a:pt x="100885" y="721264"/>
                  <a:pt x="34192" y="770520"/>
                </a:cubicBezTo>
                <a:cubicBezTo>
                  <a:pt x="-98" y="795839"/>
                  <a:pt x="-10117" y="842747"/>
                  <a:pt x="11094" y="879719"/>
                </a:cubicBezTo>
                <a:lnTo>
                  <a:pt x="368876" y="1504443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9" name="任意多边形: 形状 15"/>
          <p:cNvSpPr/>
          <p:nvPr>
            <p:custDataLst>
              <p:tags r:id="rId2"/>
            </p:custDataLst>
          </p:nvPr>
        </p:nvSpPr>
        <p:spPr>
          <a:xfrm>
            <a:off x="2594080" y="3902295"/>
            <a:ext cx="1482132" cy="821896"/>
          </a:xfrm>
          <a:custGeom>
            <a:avLst/>
            <a:gdLst>
              <a:gd name="connsiteX0" fmla="*/ 1286515 w 1761045"/>
              <a:gd name="connsiteY0" fmla="*/ 8982 h 976563"/>
              <a:gd name="connsiteX1" fmla="*/ 479191 w 1761045"/>
              <a:gd name="connsiteY1" fmla="*/ 7012 h 976563"/>
              <a:gd name="connsiteX2" fmla="*/ 373470 w 1761045"/>
              <a:gd name="connsiteY2" fmla="*/ 41763 h 976563"/>
              <a:gd name="connsiteX3" fmla="*/ 11413 w 1761045"/>
              <a:gd name="connsiteY3" fmla="*/ 663887 h 976563"/>
              <a:gd name="connsiteX4" fmla="*/ 46542 w 1761045"/>
              <a:gd name="connsiteY4" fmla="*/ 781178 h 976563"/>
              <a:gd name="connsiteX5" fmla="*/ 1714050 w 1761045"/>
              <a:gd name="connsiteY5" fmla="*/ 785998 h 976563"/>
              <a:gd name="connsiteX6" fmla="*/ 1749933 w 1761045"/>
              <a:gd name="connsiteY6" fmla="*/ 669002 h 976563"/>
              <a:gd name="connsiteX7" fmla="*/ 1392194 w 1761045"/>
              <a:gd name="connsiteY7" fmla="*/ 44404 h 976563"/>
              <a:gd name="connsiteX8" fmla="*/ 1286515 w 1761045"/>
              <a:gd name="connsiteY8" fmla="*/ 8982 h 97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045" h="976563">
                <a:moveTo>
                  <a:pt x="1286515" y="8982"/>
                </a:moveTo>
                <a:cubicBezTo>
                  <a:pt x="1031771" y="119104"/>
                  <a:pt x="738169" y="120948"/>
                  <a:pt x="479191" y="7012"/>
                </a:cubicBezTo>
                <a:cubicBezTo>
                  <a:pt x="440332" y="-10091"/>
                  <a:pt x="394807" y="5083"/>
                  <a:pt x="373470" y="41763"/>
                </a:cubicBezTo>
                <a:lnTo>
                  <a:pt x="11413" y="663887"/>
                </a:lnTo>
                <a:cubicBezTo>
                  <a:pt x="-12984" y="705765"/>
                  <a:pt x="3113" y="759673"/>
                  <a:pt x="46542" y="781178"/>
                </a:cubicBezTo>
                <a:cubicBezTo>
                  <a:pt x="576150" y="1043257"/>
                  <a:pt x="1194251" y="1038520"/>
                  <a:pt x="1714050" y="785998"/>
                </a:cubicBezTo>
                <a:cubicBezTo>
                  <a:pt x="1757605" y="764829"/>
                  <a:pt x="1773995" y="711047"/>
                  <a:pt x="1749933" y="669002"/>
                </a:cubicBezTo>
                <a:lnTo>
                  <a:pt x="1392194" y="44404"/>
                </a:lnTo>
                <a:cubicBezTo>
                  <a:pt x="1371024" y="7515"/>
                  <a:pt x="1325542" y="-7870"/>
                  <a:pt x="1286515" y="8982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1" name="任意多边形: 形状 16"/>
          <p:cNvSpPr/>
          <p:nvPr>
            <p:custDataLst>
              <p:tags r:id="rId3"/>
            </p:custDataLst>
          </p:nvPr>
        </p:nvSpPr>
        <p:spPr>
          <a:xfrm>
            <a:off x="1748141" y="3156983"/>
            <a:ext cx="1111848" cy="1304921"/>
          </a:xfrm>
          <a:custGeom>
            <a:avLst/>
            <a:gdLst>
              <a:gd name="connsiteX0" fmla="*/ 1309692 w 1321079"/>
              <a:gd name="connsiteY0" fmla="*/ 886804 h 1550485"/>
              <a:gd name="connsiteX1" fmla="*/ 1287391 w 1321079"/>
              <a:gd name="connsiteY1" fmla="*/ 777478 h 1550485"/>
              <a:gd name="connsiteX2" fmla="*/ 1252220 w 1321079"/>
              <a:gd name="connsiteY2" fmla="*/ 750063 h 1550485"/>
              <a:gd name="connsiteX3" fmla="*/ 886726 w 1321079"/>
              <a:gd name="connsiteY3" fmla="*/ 76839 h 1550485"/>
              <a:gd name="connsiteX4" fmla="*/ 803726 w 1321079"/>
              <a:gd name="connsiteY4" fmla="*/ 2432 h 1550485"/>
              <a:gd name="connsiteX5" fmla="*/ 84139 w 1321079"/>
              <a:gd name="connsiteY5" fmla="*/ 1 h 1550485"/>
              <a:gd name="connsiteX6" fmla="*/ 174 w 1321079"/>
              <a:gd name="connsiteY6" fmla="*/ 88744 h 1550485"/>
              <a:gd name="connsiteX7" fmla="*/ 693226 w 1321079"/>
              <a:gd name="connsiteY7" fmla="*/ 1435569 h 1550485"/>
              <a:gd name="connsiteX8" fmla="*/ 827913 w 1321079"/>
              <a:gd name="connsiteY8" fmla="*/ 1535924 h 1550485"/>
              <a:gd name="connsiteX9" fmla="*/ 947677 w 1321079"/>
              <a:gd name="connsiteY9" fmla="*/ 1508844 h 1550485"/>
              <a:gd name="connsiteX10" fmla="*/ 1309692 w 1321079"/>
              <a:gd name="connsiteY10" fmla="*/ 886804 h 1550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1079" h="1550485">
                <a:moveTo>
                  <a:pt x="1309692" y="886804"/>
                </a:moveTo>
                <a:cubicBezTo>
                  <a:pt x="1331113" y="849999"/>
                  <a:pt x="1321555" y="802923"/>
                  <a:pt x="1287391" y="777478"/>
                </a:cubicBezTo>
                <a:cubicBezTo>
                  <a:pt x="1275528" y="768633"/>
                  <a:pt x="1263790" y="759537"/>
                  <a:pt x="1252220" y="750063"/>
                </a:cubicBezTo>
                <a:cubicBezTo>
                  <a:pt x="1038180" y="575511"/>
                  <a:pt x="914351" y="331331"/>
                  <a:pt x="886726" y="76839"/>
                </a:cubicBezTo>
                <a:cubicBezTo>
                  <a:pt x="882115" y="34542"/>
                  <a:pt x="846274" y="2558"/>
                  <a:pt x="803726" y="2432"/>
                </a:cubicBezTo>
                <a:lnTo>
                  <a:pt x="84139" y="1"/>
                </a:lnTo>
                <a:cubicBezTo>
                  <a:pt x="35806" y="-167"/>
                  <a:pt x="-2928" y="40495"/>
                  <a:pt x="174" y="88744"/>
                </a:cubicBezTo>
                <a:cubicBezTo>
                  <a:pt x="32745" y="596051"/>
                  <a:pt x="268206" y="1088939"/>
                  <a:pt x="693226" y="1435569"/>
                </a:cubicBezTo>
                <a:cubicBezTo>
                  <a:pt x="737032" y="1471327"/>
                  <a:pt x="782011" y="1504736"/>
                  <a:pt x="827913" y="1535924"/>
                </a:cubicBezTo>
                <a:cubicBezTo>
                  <a:pt x="868198" y="1563256"/>
                  <a:pt x="923196" y="1550931"/>
                  <a:pt x="947677" y="1508844"/>
                </a:cubicBezTo>
                <a:lnTo>
                  <a:pt x="1309692" y="886804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4"/>
            </p:custDataLst>
          </p:nvPr>
        </p:nvSpPr>
        <p:spPr>
          <a:xfrm>
            <a:off x="2655876" y="2449251"/>
            <a:ext cx="1361888" cy="136188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椭圆 29"/>
          <p:cNvSpPr/>
          <p:nvPr>
            <p:custDataLst>
              <p:tags r:id="rId5"/>
            </p:custDataLst>
          </p:nvPr>
        </p:nvSpPr>
        <p:spPr>
          <a:xfrm>
            <a:off x="2728528" y="2521903"/>
            <a:ext cx="1216641" cy="121664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2" name="图片 15" descr="343439383331313b343532303033313bd3a6d3c3c9ccb3c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33336" y="4206682"/>
            <a:ext cx="201209" cy="201209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31" name="任意多边形: 形状 27"/>
          <p:cNvSpPr/>
          <p:nvPr>
            <p:custDataLst>
              <p:tags r:id="rId9"/>
            </p:custDataLst>
          </p:nvPr>
        </p:nvSpPr>
        <p:spPr>
          <a:xfrm>
            <a:off x="2810784" y="2603741"/>
            <a:ext cx="1052490" cy="1052490"/>
          </a:xfrm>
          <a:custGeom>
            <a:avLst/>
            <a:gdLst>
              <a:gd name="connsiteX0" fmla="*/ 1864997 w 1864996"/>
              <a:gd name="connsiteY0" fmla="*/ 932499 h 1864997"/>
              <a:gd name="connsiteX1" fmla="*/ 932498 w 1864996"/>
              <a:gd name="connsiteY1" fmla="*/ 1864997 h 1864997"/>
              <a:gd name="connsiteX2" fmla="*/ 0 w 1864996"/>
              <a:gd name="connsiteY2" fmla="*/ 932499 h 1864997"/>
              <a:gd name="connsiteX3" fmla="*/ 932498 w 1864996"/>
              <a:gd name="connsiteY3" fmla="*/ 0 h 1864997"/>
              <a:gd name="connsiteX4" fmla="*/ 1864997 w 1864996"/>
              <a:gd name="connsiteY4" fmla="*/ 932499 h 1864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4996" h="1864997">
                <a:moveTo>
                  <a:pt x="1864997" y="932499"/>
                </a:moveTo>
                <a:cubicBezTo>
                  <a:pt x="1864997" y="1447503"/>
                  <a:pt x="1447503" y="1864997"/>
                  <a:pt x="932498" y="1864997"/>
                </a:cubicBezTo>
                <a:cubicBezTo>
                  <a:pt x="417494" y="1864997"/>
                  <a:pt x="0" y="1447503"/>
                  <a:pt x="0" y="932499"/>
                </a:cubicBezTo>
                <a:cubicBezTo>
                  <a:pt x="0" y="417494"/>
                  <a:pt x="417494" y="0"/>
                  <a:pt x="932498" y="0"/>
                </a:cubicBezTo>
                <a:cubicBezTo>
                  <a:pt x="1447503" y="0"/>
                  <a:pt x="1864997" y="417494"/>
                  <a:pt x="1864997" y="93249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/>
          </a:gradFill>
          <a:ln>
            <a:noFill/>
          </a:ln>
          <a:effectLst>
            <a:outerShdw blurRad="1016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pc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案例</a:t>
            </a:r>
            <a:r>
              <a:rPr lang="en-US" altLang="zh-CN" sz="2400" b="1" spc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400" b="1" spc="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3" name="图片 16" descr="343439383331313b343532303033323bd3a6d3c3b9dcc0e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265080" y="3600830"/>
            <a:ext cx="213045" cy="213045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37" name="文本框 36"/>
          <p:cNvSpPr txBox="1"/>
          <p:nvPr>
            <p:custDataLst>
              <p:tags r:id="rId13"/>
            </p:custDataLst>
          </p:nvPr>
        </p:nvSpPr>
        <p:spPr>
          <a:xfrm>
            <a:off x="2828320" y="4834665"/>
            <a:ext cx="1024229" cy="2421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spc="100" dirty="0">
                <a:solidFill>
                  <a:schemeClr val="accent1"/>
                </a:solidFill>
              </a:rPr>
              <a:t>工具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sp>
        <p:nvSpPr>
          <p:cNvPr id="39" name="文本框 38"/>
          <p:cNvSpPr txBox="1"/>
          <p:nvPr>
            <p:custDataLst>
              <p:tags r:id="rId14"/>
            </p:custDataLst>
          </p:nvPr>
        </p:nvSpPr>
        <p:spPr>
          <a:xfrm>
            <a:off x="5062855" y="3660140"/>
            <a:ext cx="1487805" cy="241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b="1" spc="100" dirty="0">
                <a:solidFill>
                  <a:schemeClr val="accent1"/>
                </a:solidFill>
              </a:rPr>
              <a:t>操作步骤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pic>
        <p:nvPicPr>
          <p:cNvPr id="24" name="图片 23" descr="折线图"/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162175" y="3565525"/>
            <a:ext cx="245745" cy="245745"/>
          </a:xfrm>
          <a:prstGeom prst="rect">
            <a:avLst/>
          </a:prstGeom>
        </p:spPr>
      </p:pic>
      <p:sp>
        <p:nvSpPr>
          <p:cNvPr id="25" name="文本框 24"/>
          <p:cNvSpPr txBox="1"/>
          <p:nvPr>
            <p:custDataLst>
              <p:tags r:id="rId17"/>
            </p:custDataLst>
          </p:nvPr>
        </p:nvSpPr>
        <p:spPr>
          <a:xfrm>
            <a:off x="545465" y="3660775"/>
            <a:ext cx="1296035" cy="241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spc="100" dirty="0">
                <a:solidFill>
                  <a:schemeClr val="accent1"/>
                </a:solidFill>
              </a:rPr>
              <a:t>人物目标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04267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（二）实践案例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四、动手实践：体验决策与优化的乐趣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3335" y="1508125"/>
            <a:ext cx="96513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案例2&lt; 拓展&gt;：用Python 实现简单的“考试成绩预测”（Scikit - learn线性回归）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矩形: 圆角 29"/>
          <p:cNvSpPr/>
          <p:nvPr>
            <p:custDataLst>
              <p:tags r:id="rId1"/>
            </p:custDataLst>
          </p:nvPr>
        </p:nvSpPr>
        <p:spPr>
          <a:xfrm>
            <a:off x="934115" y="2384607"/>
            <a:ext cx="4836780" cy="1858912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marL="0" indent="0" algn="just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zh-CN" sz="1600" kern="12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创建一个Excel 表格，包含学生的“作业成绩（0 -100）”“课堂表现（优秀/ 良好/ 一般）”“复习时长（小时）”“期末成绩（0 -100）”， 至少收集20 条数据。</a:t>
            </a:r>
            <a:endParaRPr lang="zh-CN" altLang="zh-CN" sz="1600" kern="12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15" name="标题"/>
          <p:cNvSpPr/>
          <p:nvPr>
            <p:custDataLst>
              <p:tags r:id="rId2"/>
            </p:custDataLst>
          </p:nvPr>
        </p:nvSpPr>
        <p:spPr>
          <a:xfrm>
            <a:off x="1987099" y="2063358"/>
            <a:ext cx="2730813" cy="60339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准备数据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3" name="矩形: 圆角 32"/>
          <p:cNvSpPr/>
          <p:nvPr>
            <p:custDataLst>
              <p:tags r:id="rId3"/>
            </p:custDataLst>
          </p:nvPr>
        </p:nvSpPr>
        <p:spPr>
          <a:xfrm>
            <a:off x="6097860" y="2384607"/>
            <a:ext cx="4836780" cy="1858912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marL="0" lv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zh-CN" sz="160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将“课堂表现” 转换为数值（优秀=3，良好=2，一般=1），使用Python 的pandas 库读取数据。</a:t>
            </a:r>
            <a:endParaRPr lang="zh-CN" altLang="zh-CN" sz="160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4" name="标题"/>
          <p:cNvSpPr/>
          <p:nvPr>
            <p:custDataLst>
              <p:tags r:id="rId4"/>
            </p:custDataLst>
          </p:nvPr>
        </p:nvSpPr>
        <p:spPr>
          <a:xfrm>
            <a:off x="7150843" y="2063358"/>
            <a:ext cx="2730813" cy="60339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数据处理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7" name="矩形: 圆角 36"/>
          <p:cNvSpPr/>
          <p:nvPr>
            <p:custDataLst>
              <p:tags r:id="rId5"/>
            </p:custDataLst>
          </p:nvPr>
        </p:nvSpPr>
        <p:spPr>
          <a:xfrm>
            <a:off x="934115" y="4774121"/>
            <a:ext cx="4836780" cy="1858912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marL="0" lvl="0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</a:pPr>
            <a:r>
              <a:rPr lang="zh-CN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使用Scikit - learn 的线性回归算法，输入“作业成绩”“课堂表现”“复习时长”，训练预测期末成绩的模型。</a:t>
            </a:r>
            <a:endParaRPr lang="zh-CN" altLang="zh-CN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5" name="标题"/>
          <p:cNvSpPr/>
          <p:nvPr>
            <p:custDataLst>
              <p:tags r:id="rId6"/>
            </p:custDataLst>
          </p:nvPr>
        </p:nvSpPr>
        <p:spPr>
          <a:xfrm>
            <a:off x="1987099" y="4452872"/>
            <a:ext cx="2730813" cy="60339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训练模型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6" name="矩形: 圆角 2"/>
          <p:cNvSpPr/>
          <p:nvPr>
            <p:custDataLst>
              <p:tags r:id="rId7"/>
            </p:custDataLst>
          </p:nvPr>
        </p:nvSpPr>
        <p:spPr>
          <a:xfrm>
            <a:off x="6097860" y="4774121"/>
            <a:ext cx="4836780" cy="1858912"/>
          </a:xfrm>
          <a:prstGeom prst="roundRect">
            <a:avLst>
              <a:gd name="adj" fmla="val 6098"/>
            </a:avLst>
          </a:prstGeom>
          <a:noFill/>
          <a:ln>
            <a:solidFill>
              <a:schemeClr val="accent1">
                <a:alpha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485952" tIns="431800" rIns="485950" bIns="215900" numCol="1" spcCol="0" rtlCol="0" fromWordArt="0" anchor="ctr" anchorCtr="0" forceAA="0" compatLnSpc="1">
            <a:noAutofit/>
          </a:bodyPr>
          <a:lstStyle/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zh-CN" sz="160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n-ea"/>
                <a:cs typeface="+mn-ea"/>
                <a:sym typeface="+mn-ea"/>
              </a:rPr>
              <a:t>输入新学生的数据（如作业成绩85 分，课堂表现优秀，复习时长10小时），查看模型预测的期末成绩。</a:t>
            </a:r>
            <a:endParaRPr lang="zh-CN" altLang="zh-CN" sz="160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n-ea"/>
              <a:cs typeface="+mn-ea"/>
              <a:sym typeface="+mn-ea"/>
            </a:endParaRPr>
          </a:p>
        </p:txBody>
      </p:sp>
      <p:sp>
        <p:nvSpPr>
          <p:cNvPr id="7" name="标题"/>
          <p:cNvSpPr/>
          <p:nvPr>
            <p:custDataLst>
              <p:tags r:id="rId8"/>
            </p:custDataLst>
          </p:nvPr>
        </p:nvSpPr>
        <p:spPr>
          <a:xfrm>
            <a:off x="7150843" y="4452872"/>
            <a:ext cx="2730813" cy="60339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b="1">
                <a:solidFill>
                  <a:srgbClr val="FFFFFF"/>
                </a:solidFill>
                <a:uFillTx/>
                <a:latin typeface="+mn-ea"/>
                <a:cs typeface="+mn-ea"/>
                <a:sym typeface="+mn-ea"/>
              </a:rPr>
              <a:t>测试模型</a:t>
            </a:r>
            <a:endParaRPr lang="zh-CN" altLang="en-US" b="1">
              <a:solidFill>
                <a:srgbClr val="FFFFFF"/>
              </a:solidFill>
              <a:uFillTx/>
              <a:latin typeface="+mn-ea"/>
              <a:cs typeface="+mn-ea"/>
              <a:sym typeface="+mn-ea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0" t="-1" r="44827" b="844"/>
          <a:stretch>
            <a:fillRect/>
          </a:stretch>
        </p:blipFill>
        <p:spPr>
          <a:xfrm>
            <a:off x="1214482" y="1936216"/>
            <a:ext cx="2323644" cy="4058184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3774017" y="1936216"/>
            <a:ext cx="6975876" cy="4058184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1. 你身边还有哪些决策与优化类AI 的应用？举个例子讲一讲。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2. 现在的AI 推荐系统总是推送你“可能喜欢”的内容，导致信息茧房（只能看到自己感兴趣的）。如何让AI 在“个性化推荐”和“拓宽视野”间找到平衡？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3. 如果未来AI 能帮人类做所有决策（如选大学、选工作等），你认为人类还需要自己做决定吗？为什么？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4279664" y="1642102"/>
            <a:ext cx="2312296" cy="57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课堂思辨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360045"/>
            <a:ext cx="1016444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决策与优化类AI 系统——生活中的智能“规划师”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/>
        </p:nvSpPr>
        <p:spPr>
          <a:xfrm>
            <a:off x="3988884" y="955048"/>
            <a:ext cx="8203116" cy="5902953"/>
          </a:xfrm>
          <a:custGeom>
            <a:avLst/>
            <a:gdLst>
              <a:gd name="connsiteX0" fmla="*/ 8203116 w 8203116"/>
              <a:gd name="connsiteY0" fmla="*/ 0 h 5902953"/>
              <a:gd name="connsiteX1" fmla="*/ 8203116 w 8203116"/>
              <a:gd name="connsiteY1" fmla="*/ 4833868 h 5902953"/>
              <a:gd name="connsiteX2" fmla="*/ 8015296 w 8203116"/>
              <a:gd name="connsiteY2" fmla="*/ 4922189 h 5902953"/>
              <a:gd name="connsiteX3" fmla="*/ 6488570 w 8203116"/>
              <a:gd name="connsiteY3" fmla="*/ 5846778 h 5902953"/>
              <a:gd name="connsiteX4" fmla="*/ 6414869 w 8203116"/>
              <a:gd name="connsiteY4" fmla="*/ 5902953 h 5902953"/>
              <a:gd name="connsiteX5" fmla="*/ 0 w 8203116"/>
              <a:gd name="connsiteY5" fmla="*/ 5902953 h 5902953"/>
              <a:gd name="connsiteX6" fmla="*/ 248154 w 8203116"/>
              <a:gd name="connsiteY6" fmla="*/ 5861600 h 5902953"/>
              <a:gd name="connsiteX7" fmla="*/ 8098201 w 8203116"/>
              <a:gd name="connsiteY7" fmla="*/ 220464 h 59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03116" h="5902953">
                <a:moveTo>
                  <a:pt x="8203116" y="0"/>
                </a:moveTo>
                <a:lnTo>
                  <a:pt x="8203116" y="4833868"/>
                </a:lnTo>
                <a:lnTo>
                  <a:pt x="8015296" y="4922189"/>
                </a:lnTo>
                <a:cubicBezTo>
                  <a:pt x="7476893" y="5192817"/>
                  <a:pt x="6966381" y="5502444"/>
                  <a:pt x="6488570" y="5846778"/>
                </a:cubicBezTo>
                <a:lnTo>
                  <a:pt x="6414869" y="5902953"/>
                </a:lnTo>
                <a:lnTo>
                  <a:pt x="0" y="5902953"/>
                </a:lnTo>
                <a:lnTo>
                  <a:pt x="248154" y="5861600"/>
                </a:lnTo>
                <a:cubicBezTo>
                  <a:pt x="3761305" y="5209715"/>
                  <a:pt x="6664833" y="3073311"/>
                  <a:pt x="8098201" y="220464"/>
                </a:cubicBezTo>
                <a:close/>
              </a:path>
            </a:pathLst>
          </a:custGeom>
          <a:solidFill>
            <a:srgbClr val="654BFF"/>
          </a:soli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5400000">
            <a:off x="6430540" y="286991"/>
            <a:ext cx="450193" cy="926770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1042981" y="1800210"/>
            <a:ext cx="1956893" cy="683330"/>
          </a:xfrm>
          <a:prstGeom prst="roundRect">
            <a:avLst>
              <a:gd name="adj" fmla="val 50000"/>
            </a:avLst>
          </a:prstGeom>
          <a:solidFill>
            <a:srgbClr val="654BFF"/>
          </a:solidFill>
          <a:ln>
            <a:noFill/>
          </a:ln>
          <a:effectLst>
            <a:outerShdw blurRad="127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任务三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2025" y="2660015"/>
            <a:ext cx="7498715" cy="1715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4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生成式AI系统（GAI）</a:t>
            </a:r>
            <a:endParaRPr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  <a:p>
            <a:pPr algn="l">
              <a:lnSpc>
                <a:spcPct val="120000"/>
              </a:lnSpc>
            </a:pPr>
            <a:r>
              <a:rPr sz="4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——人人都是艺术创造者</a:t>
            </a:r>
            <a:endParaRPr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 rot="16200000" flipH="1">
            <a:off x="1513648" y="4882957"/>
            <a:ext cx="249682" cy="1191014"/>
          </a:xfrm>
          <a:custGeom>
            <a:avLst/>
            <a:gdLst>
              <a:gd name="connsiteX0" fmla="*/ 0 w 361603"/>
              <a:gd name="connsiteY0" fmla="*/ 311727 h 1724890"/>
              <a:gd name="connsiteX1" fmla="*/ 180802 w 361603"/>
              <a:gd name="connsiteY1" fmla="*/ 0 h 1724890"/>
              <a:gd name="connsiteX2" fmla="*/ 361603 w 361603"/>
              <a:gd name="connsiteY2" fmla="*/ 311727 h 1724890"/>
              <a:gd name="connsiteX3" fmla="*/ 0 w 361603"/>
              <a:gd name="connsiteY3" fmla="*/ 782782 h 1724890"/>
              <a:gd name="connsiteX4" fmla="*/ 180802 w 361603"/>
              <a:gd name="connsiteY4" fmla="*/ 471055 h 1724890"/>
              <a:gd name="connsiteX5" fmla="*/ 361603 w 361603"/>
              <a:gd name="connsiteY5" fmla="*/ 782782 h 1724890"/>
              <a:gd name="connsiteX6" fmla="*/ 0 w 361603"/>
              <a:gd name="connsiteY6" fmla="*/ 1253836 h 1724890"/>
              <a:gd name="connsiteX7" fmla="*/ 180802 w 361603"/>
              <a:gd name="connsiteY7" fmla="*/ 942109 h 1724890"/>
              <a:gd name="connsiteX8" fmla="*/ 361603 w 361603"/>
              <a:gd name="connsiteY8" fmla="*/ 1253836 h 1724890"/>
              <a:gd name="connsiteX9" fmla="*/ 0 w 361603"/>
              <a:gd name="connsiteY9" fmla="*/ 1724890 h 1724890"/>
              <a:gd name="connsiteX10" fmla="*/ 180802 w 361603"/>
              <a:gd name="connsiteY10" fmla="*/ 1413163 h 1724890"/>
              <a:gd name="connsiteX11" fmla="*/ 361603 w 361603"/>
              <a:gd name="connsiteY11" fmla="*/ 1724890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1603" h="1724890">
                <a:moveTo>
                  <a:pt x="0" y="311727"/>
                </a:moveTo>
                <a:lnTo>
                  <a:pt x="180802" y="0"/>
                </a:lnTo>
                <a:lnTo>
                  <a:pt x="361603" y="311727"/>
                </a:lnTo>
                <a:close/>
                <a:moveTo>
                  <a:pt x="0" y="782782"/>
                </a:moveTo>
                <a:lnTo>
                  <a:pt x="180802" y="471055"/>
                </a:lnTo>
                <a:lnTo>
                  <a:pt x="361603" y="782782"/>
                </a:lnTo>
                <a:close/>
                <a:moveTo>
                  <a:pt x="0" y="1253836"/>
                </a:moveTo>
                <a:lnTo>
                  <a:pt x="180802" y="942109"/>
                </a:lnTo>
                <a:lnTo>
                  <a:pt x="361603" y="1253836"/>
                </a:lnTo>
                <a:close/>
                <a:moveTo>
                  <a:pt x="0" y="1724890"/>
                </a:moveTo>
                <a:lnTo>
                  <a:pt x="180802" y="1413163"/>
                </a:lnTo>
                <a:lnTo>
                  <a:pt x="361603" y="17248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rgbClr val="654B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9"/>
          <a:stretch>
            <a:fillRect/>
          </a:stretch>
        </p:blipFill>
        <p:spPr>
          <a:xfrm>
            <a:off x="6762220" y="761988"/>
            <a:ext cx="5429780" cy="6096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2" grpId="0" bldLvl="0" animBg="1"/>
      <p:bldP spid="2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282700" y="2534920"/>
            <a:ext cx="50272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pPr algn="just">
              <a:lnSpc>
                <a:spcPct val="20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生成式人工智能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（</a:t>
            </a:r>
            <a:r>
              <a: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GAI</a:t>
            </a:r>
            <a:r>
              <a:rPr lang="zh-CN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）通过学习大量的现有数据，掌握人类创造内容的规律，然后按照我们的要求，自动生成全新的文字、图像、视频、音乐等内容。我们熟悉的AI 对话机器人、图像与视频生成等，都是GAI 的具体应用。</a:t>
            </a:r>
            <a:endParaRPr 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2700" y="1273810"/>
            <a:ext cx="638746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的定义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9830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一、什么是生成式AI 系统（GAI）：你的艺术魔法伙伴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https://photo-static-api.fotomore.com/creative/vcg/400/new/VCG41N2137536100.jpg?uid=386&amp;timestamp=1758270871&amp;sign=6c26ae6e4bb7208121519616f49a6677" descr="生成式人工智能机器人探索网络空间"/>
          <p:cNvPicPr>
            <a:picLocks noChangeAspect="1"/>
          </p:cNvPicPr>
          <p:nvPr/>
        </p:nvPicPr>
        <p:blipFill>
          <a:blip r:embed="rId1"/>
          <a:srcRect l="3190" r="3190"/>
          <a:stretch>
            <a:fillRect/>
          </a:stretch>
        </p:blipFill>
        <p:spPr>
          <a:xfrm>
            <a:off x="7073265" y="2534920"/>
            <a:ext cx="4582795" cy="300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0" grpId="0"/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423728" y="5087620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若不满意生成内容，GAI可根据反馈快速调整并重新生成，如不知疲倦的画家般持续优化。例如可对同一场景插画反复生成并微调细节，直至理想效果。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423728" y="448627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/>
                </a:solidFill>
                <a:latin typeface="+mn-ea"/>
                <a:cs typeface="+mn-ea"/>
              </a:rPr>
              <a:t>快速迭代能力</a:t>
            </a:r>
            <a:endParaRPr lang="zh-CN" altLang="en-US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24045" y="1921510"/>
            <a:ext cx="6361430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生成式AI通过分析海量艺术作品，深度学习其风格与规律。如AI绘画工具可精准模仿梵高的色彩与笔触。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423728" y="131762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学习模仿能力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423728" y="3499485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生成式AI在掌握基本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创作规律后，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能够发挥“创意”，融合不同元素创新作品。例如将科幻题材与传统水墨风格结合，创作出独特的AI绘画作品。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423728" y="290195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创意生成能力</a:t>
            </a:r>
            <a:endParaRPr lang="en-US" altLang="zh-CN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376873" y="159004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3224213" y="3371215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2662238" y="1916430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2662238" y="4825365"/>
            <a:ext cx="607695" cy="607695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37000">
                  <a:srgbClr val="FFFFFF"/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1"/>
            </p:custDataLst>
          </p:nvPr>
        </p:nvSpPr>
        <p:spPr>
          <a:xfrm>
            <a:off x="376873" y="2587625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（二）GAI 的</a:t>
            </a:r>
            <a:endParaRPr lang="zh-CN" altLang="en-US" sz="24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核心特点</a:t>
            </a:r>
            <a:endParaRPr lang="zh-CN" altLang="en-US" sz="24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983043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一、什么是生成式AI 系统（GAI）：你的艺术魔法伙伴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82815" y="390453"/>
            <a:ext cx="8793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二、GAI 的生成原理揭秘：AI 如何“无中生有”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5943600" y="331279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任意多边形: 形状 3085"/>
          <p:cNvSpPr/>
          <p:nvPr>
            <p:custDataLst>
              <p:tags r:id="rId2"/>
            </p:custDataLst>
          </p:nvPr>
        </p:nvSpPr>
        <p:spPr>
          <a:xfrm>
            <a:off x="8071485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174115" y="3747135"/>
            <a:ext cx="4325620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生成对抗网络（GAN）通过生成器与判别器的相互对抗训练，使AI能生成高度逼真或风格化的图像，广泛应用于AI绘画。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227445" y="3747135"/>
            <a:ext cx="482028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Transformer模型通过自注意力机制并行处理序列数据，保持上下文关联，广泛用于ChatGPT等大语言模型。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174115" y="308356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生成对抗网络（GAN）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574155" y="306324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Transformer 模型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7"/>
            </p:custDataLst>
          </p:nvPr>
        </p:nvSpPr>
        <p:spPr>
          <a:xfrm>
            <a:off x="2672080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（一）</a:t>
            </a:r>
            <a:endParaRPr lang="zh-CN" alt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6064885" y="358584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任意多边形: 形状 3085"/>
          <p:cNvSpPr/>
          <p:nvPr>
            <p:custDataLst>
              <p:tags r:id="rId2"/>
            </p:custDataLst>
          </p:nvPr>
        </p:nvSpPr>
        <p:spPr>
          <a:xfrm>
            <a:off x="8192770" y="192214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（四）</a:t>
            </a:r>
            <a:endParaRPr lang="zh-CN" alt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1295400" y="4020185"/>
            <a:ext cx="4174759" cy="1913781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扩散模型通过模拟加噪与去噪过程生成图像，广泛用于AI绘画，可生成细节丰富的高精度画面。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348730" y="4020185"/>
            <a:ext cx="482028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对抗自编码器（AAE）融合AE与GAN，实现跨模态生成（如文生图、图生音），增强数据多样性。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295400" y="335661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扩散模型（Diffusion）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695440" y="333629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对抗自编码器（AAE）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7"/>
            </p:custDataLst>
          </p:nvPr>
        </p:nvSpPr>
        <p:spPr>
          <a:xfrm>
            <a:off x="2793365" y="192214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（三）</a:t>
            </a:r>
            <a:endParaRPr lang="zh-CN" alt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82815" y="390453"/>
            <a:ext cx="8793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二、GAI 的生成原理揭秘：AI 如何“无中生有”</a:t>
            </a:r>
            <a:endParaRPr sz="2800" b="1" spc="300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（一）文本创作：从灵感枯竭到妙笔生花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写作文时卡壳？ AI 帮你生成开头、扩写段落。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想发朋友圈配文？输入场景关键词，AI秒变“文案高手”。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24955" y="2865120"/>
            <a:ext cx="470598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商品文案：电商文案设计师使用Kimi生成商品介绍，输入“连衣裙、透气面料、收腰设计、三色”，AI 自动生成多角度描述：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“轻盈雪纺面料，如夏日微风拂过肌肤；收腰设计凸显身材，三色可选适配不同场合……”如图3-3 -6 所示。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AI 生成的文案能完全替代人类吗？为什么有的文案需要加入个人经历？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（一）文本创作：从灵感枯竭到妙笔生花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" y="1661795"/>
            <a:ext cx="3989705" cy="469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282700" y="2534920"/>
            <a:ext cx="502729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pPr algn="just">
              <a:lnSpc>
                <a:spcPct val="20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感知与识别类AI 系统，是让计算机拥有类似人类的“感官”，通过摄像头、麦克风等设备“看”图像、“听”声音，再用算法分析，为后续决策或交互提供基础的系统。它像“数字精灵”，具备“感知环境→分析信息→辅助交互”的能力。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82700" y="1273810"/>
            <a:ext cx="638746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（一）感知与识别类AI 系统的定义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1023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一、感知与识别类AI 系统是什么：会感知的“数字精灵”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https://photo-static-api.fotomore.com/creative/vcg/400/new/VCG41N1156171268.jpg?uid=386&amp;timestamp=1758251048&amp;sign=5569e8b56febb8e6e48cd0a6ea945330" descr="机器人商人与图形显示"/>
          <p:cNvPicPr>
            <a:picLocks noChangeAspect="1"/>
          </p:cNvPicPr>
          <p:nvPr/>
        </p:nvPicPr>
        <p:blipFill>
          <a:blip r:embed="rId1"/>
          <a:srcRect r="10470"/>
          <a:stretch>
            <a:fillRect/>
          </a:stretch>
        </p:blipFill>
        <p:spPr>
          <a:xfrm>
            <a:off x="7073265" y="2534920"/>
            <a:ext cx="4582795" cy="3006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0" grpId="0"/>
      <p:bldP spid="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（二）图像设计：零基础也能当“设计师”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手抄报排版太麻烦？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AI 帮你生成创意版式；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想设计头像或壁纸？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输入描述即可收获专属作品。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24955" y="2865120"/>
            <a:ext cx="470598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校园海报：学生会需要设计“读书节”海报，新手设计师小宇用豆包输入“书香校园、书架、学生阅读、暖色调、插画风格”，生成3款方案：一款是卡通学生坐在书本堆上阅读，一款是浮动的书籍和学生读书，一款是图书馆场景的扁平插画。他选择第二版，调整配色为学校主色调，添加活动时间地点，半小时完成海报设计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137785" y="2409825"/>
            <a:ext cx="5612130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 algn="just"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AI 生成的图像风格单一怎么办？如何通过调整关键词（如“水彩”“赛博朋克”）探索更多可能性？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（二）图像设计：零基础也能当“设计师”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15" y="1835785"/>
            <a:ext cx="4370070" cy="4158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（三）视频生成：让画面动起来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想制作vlog 却不会剪辑？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AI 帮你自动生成片段。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给短视频配画面，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AI 可根据场景生成动态素材。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24955" y="2865120"/>
            <a:ext cx="470598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小薇借助剪映AI“智能成片”功能，上传校园非遗活动照片并输入主题词，自动生成3分钟带转场、字幕与配乐的短视频，在学校公众号广受好评。小羽使用AI动画生成工具，通过文本描述生成一段10秒水彩风格动画，加入特效和音效后作为其短片片头，在短视频平台获得超十万播放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AI 生成的视频片段衔接不够自然？如何通过添加“分镜描述”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（如“镜头从教室窗外推进”）提升生成质量？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（三）视频生成：让画面动起来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6422" r="25909"/>
          <a:stretch>
            <a:fillRect/>
          </a:stretch>
        </p:blipFill>
        <p:spPr>
          <a:xfrm>
            <a:off x="1110615" y="1649095"/>
            <a:ext cx="3996055" cy="5003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（四）音频生成：让旋律流淌心间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给短视频配背景音乐太头疼？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AI 按场景生成专属BGM。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想创作一首原创歌曲？ 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AI 可以帮你生成旋律和歌词。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24955" y="2865120"/>
            <a:ext cx="470598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乐社小轩借助AI音乐工具，输入风格要求生成古风旋律，经编曲加工后制成社团原创曲《校园江湖》，播放量达数千次。小薇制作纪录片时利用AI生成机床运转、工具碰撞等实训室环境音效，显著增强视频真实感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AI 生成的音乐缺乏情感怎么办？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如何通过添加“情绪关键词”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（如“欢快”“忧伤”）让旋律更贴合场景？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（四）音频生成：让旋律流淌心间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https://photo-static-api.fotomore.com/creative/vcg/400/new/VCG41N1492554201.jpg?uid=386&amp;timestamp=1758274253&amp;sign=059c39b5b1f4bbc226fe3fda6ffc7bf4" descr="文本到旋律文本到音乐的概念与生成人工智能和语言音频模型。通过人工智能，智能手机可以将文本翻译成迷人的音乐。"/>
          <p:cNvPicPr>
            <a:picLocks noChangeAspect="1"/>
          </p:cNvPicPr>
          <p:nvPr/>
        </p:nvPicPr>
        <p:blipFill>
          <a:blip r:embed="rId2"/>
          <a:srcRect l="53089" t="-1433" r="11257" b="1433"/>
          <a:stretch>
            <a:fillRect/>
          </a:stretch>
        </p:blipFill>
        <p:spPr>
          <a:xfrm>
            <a:off x="716915" y="1661795"/>
            <a:ext cx="4218305" cy="469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（五）智能办公：数据处理的“魔法速记员”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写工作总结耗时？ 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AI 帮你生成大纲和要点。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制作PPT 没灵感？ 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AI 根据内容生成版式和配图。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624955" y="2865120"/>
            <a:ext cx="470598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PPT 制作：小琳用Kimi输入“直播电商未来发展趋势”，自动生成图文并茂、有案例数据的PPT，逻辑清晰视觉生动。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报表自动化：小佳借助AI生成Excel班费收支表模板，自动分类计算并推荐图表，录入数据即生成趋势图，节省70%时间，高效便捷。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AI 生成的办公文档格式规范但缺乏个性？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如何通过添加班级Logo、调整配色方案等方式让文档更独特？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（五）智能办公：数据处理的“魔法速记员”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757745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三、生成式AI 的应用场景：创意与效率的双引擎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5" y="1661795"/>
            <a:ext cx="3971925" cy="469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82700" y="1166495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695" y="1880235"/>
            <a:ext cx="9452610" cy="4810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6985" y="2205990"/>
            <a:ext cx="4453890" cy="197866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5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DeepSeek 是由杭州深度求索公司研发的人工智能大模型体系，专注于开源AI技术，涵盖文本、代码、数学及多模态领域</a:t>
            </a:r>
            <a:r>
              <a:rPr 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531995"/>
            <a:ext cx="10375265" cy="144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核心模型如DeepSeek-V3 和R1 在推理速度、幻觉抑制及任务处理深度上表现突出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通过MoE（Mixture of Experts，混合专家模型）和思维链蒸馏技术，实现了低成本高性能的平衡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已广泛应用于教育、金融、办公等场景，并推动国产AI 生态发展。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9000" y="1621155"/>
            <a:ext cx="33801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1.DeepSeek（文本生成工具）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8" name="图片 7" descr="7b0a20202020227069636672616d65646573223a2022220a7d0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2087245"/>
            <a:ext cx="5385435" cy="2097405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rcRect t="34697"/>
          <a:stretch>
            <a:fillRect/>
          </a:stretch>
        </p:blipFill>
        <p:spPr>
          <a:xfrm>
            <a:off x="4739005" y="1950720"/>
            <a:ext cx="2727960" cy="22713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2700" y="1273810"/>
            <a:ext cx="812419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（二）感知与识别类AI 系统的“三大核心能力”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10238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一、感知与识别类AI 系统是什么：会感知的“数字精灵”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>
            <p:custDataLst>
              <p:tags r:id="rId2"/>
            </p:custDataLst>
          </p:nvPr>
        </p:nvGrpSpPr>
        <p:grpSpPr>
          <a:xfrm>
            <a:off x="1034415" y="1893570"/>
            <a:ext cx="2713355" cy="4415790"/>
            <a:chOff x="1629" y="2852"/>
            <a:chExt cx="4273" cy="6954"/>
          </a:xfrm>
        </p:grpSpPr>
        <p:grpSp>
          <p:nvGrpSpPr>
            <p:cNvPr id="4" name="组合 3"/>
            <p:cNvGrpSpPr/>
            <p:nvPr/>
          </p:nvGrpSpPr>
          <p:grpSpPr>
            <a:xfrm rot="0">
              <a:off x="1629" y="2852"/>
              <a:ext cx="4273" cy="6954"/>
              <a:chOff x="3075" y="2410"/>
              <a:chExt cx="3750" cy="6954"/>
            </a:xfrm>
          </p:grpSpPr>
          <p:sp>
            <p:nvSpPr>
              <p:cNvPr id="20" name="矩形 19"/>
              <p:cNvSpPr/>
              <p:nvPr>
                <p:custDataLst>
                  <p:tags r:id="rId3"/>
                </p:custDataLst>
              </p:nvPr>
            </p:nvSpPr>
            <p:spPr>
              <a:xfrm>
                <a:off x="3075" y="2410"/>
                <a:ext cx="3750" cy="6955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rgbClr val="9270E3">
                        <a:alpha val="0"/>
                      </a:srgbClr>
                    </a:gs>
                    <a:gs pos="100000">
                      <a:srgbClr val="9270E3">
                        <a:alpha val="0"/>
                      </a:srgbClr>
                    </a:gs>
                    <a:gs pos="25000">
                      <a:srgbClr val="80B6F1">
                        <a:alpha val="50000"/>
                      </a:srgbClr>
                    </a:gs>
                    <a:gs pos="75000">
                      <a:srgbClr val="80B6F1">
                        <a:alpha val="50000"/>
                      </a:srgbClr>
                    </a:gs>
                    <a:gs pos="50000">
                      <a:srgbClr val="6EFCFE"/>
                    </a:gs>
                  </a:gsLst>
                  <a:lin ang="135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1" name="矩形 20"/>
              <p:cNvSpPr/>
              <p:nvPr>
                <p:custDataLst>
                  <p:tags r:id="rId4"/>
                </p:custDataLst>
              </p:nvPr>
            </p:nvSpPr>
            <p:spPr>
              <a:xfrm>
                <a:off x="3075" y="2410"/>
                <a:ext cx="3750" cy="6955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rgbClr val="9270E3">
                        <a:alpha val="0"/>
                      </a:srgbClr>
                    </a:gs>
                    <a:gs pos="100000">
                      <a:srgbClr val="9270E3">
                        <a:alpha val="0"/>
                      </a:srgbClr>
                    </a:gs>
                    <a:gs pos="25000">
                      <a:srgbClr val="80B6F1">
                        <a:alpha val="50000"/>
                      </a:srgbClr>
                    </a:gs>
                    <a:gs pos="75000">
                      <a:srgbClr val="80B6F1">
                        <a:alpha val="50000"/>
                      </a:srgbClr>
                    </a:gs>
                    <a:gs pos="50000">
                      <a:srgbClr val="6EFCFE"/>
                    </a:gs>
                  </a:gsLst>
                  <a:lin ang="13500000" scaled="1"/>
                  <a:tileRect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674" y="6910"/>
              <a:ext cx="4135" cy="2410"/>
              <a:chOff x="1674" y="6864"/>
              <a:chExt cx="4135" cy="2410"/>
            </a:xfrm>
          </p:grpSpPr>
          <p:sp>
            <p:nvSpPr>
              <p:cNvPr id="43" name="文本框 42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1674" y="6864"/>
                <a:ext cx="4135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buClrTx/>
                  <a:buSzTx/>
                  <a:buFontTx/>
                </a:pPr>
                <a:r>
                  <a:rPr lang="zh-CN" altLang="en-US" sz="200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图像识别（CV）能力</a:t>
                </a:r>
                <a:endParaRPr lang="zh-CN" altLang="en-US" sz="20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4" name="文本框 43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860" y="7604"/>
                <a:ext cx="3811" cy="1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just">
                  <a:lnSpc>
                    <a:spcPct val="150000"/>
                  </a:lnSpc>
                  <a:buClrTx/>
                  <a:buSzTx/>
                  <a:buFontTx/>
                </a:pPr>
                <a:r>
                  <a:rPr lang="zh-CN" altLang="en-US" sz="1400" b="1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通过摄像头、扫描仪等采集图像数据，识别物体、文字、场景等</a:t>
                </a:r>
                <a:endParaRPr lang="zh-CN" altLang="en-US" sz="14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</p:grpSp>
      </p:grpSp>
      <p:grpSp>
        <p:nvGrpSpPr>
          <p:cNvPr id="53" name="组合 52"/>
          <p:cNvGrpSpPr/>
          <p:nvPr>
            <p:custDataLst>
              <p:tags r:id="rId7"/>
            </p:custDataLst>
          </p:nvPr>
        </p:nvGrpSpPr>
        <p:grpSpPr>
          <a:xfrm>
            <a:off x="4739005" y="1878330"/>
            <a:ext cx="2713355" cy="4415790"/>
            <a:chOff x="7463" y="2828"/>
            <a:chExt cx="4273" cy="6954"/>
          </a:xfrm>
        </p:grpSpPr>
        <p:grpSp>
          <p:nvGrpSpPr>
            <p:cNvPr id="7" name="组合 6"/>
            <p:cNvGrpSpPr/>
            <p:nvPr/>
          </p:nvGrpSpPr>
          <p:grpSpPr>
            <a:xfrm rot="0">
              <a:off x="7463" y="2828"/>
              <a:ext cx="4273" cy="6954"/>
              <a:chOff x="3075" y="2410"/>
              <a:chExt cx="3750" cy="6954"/>
            </a:xfrm>
          </p:grpSpPr>
          <p:sp>
            <p:nvSpPr>
              <p:cNvPr id="8" name="矩形 7"/>
              <p:cNvSpPr/>
              <p:nvPr>
                <p:custDataLst>
                  <p:tags r:id="rId8"/>
                </p:custDataLst>
              </p:nvPr>
            </p:nvSpPr>
            <p:spPr>
              <a:xfrm>
                <a:off x="3075" y="2410"/>
                <a:ext cx="3750" cy="6955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rgbClr val="9270E3">
                        <a:alpha val="0"/>
                      </a:srgbClr>
                    </a:gs>
                    <a:gs pos="100000">
                      <a:srgbClr val="9270E3">
                        <a:alpha val="0"/>
                      </a:srgbClr>
                    </a:gs>
                    <a:gs pos="25000">
                      <a:srgbClr val="80B6F1">
                        <a:alpha val="50000"/>
                      </a:srgbClr>
                    </a:gs>
                    <a:gs pos="75000">
                      <a:srgbClr val="80B6F1">
                        <a:alpha val="50000"/>
                      </a:srgbClr>
                    </a:gs>
                    <a:gs pos="50000">
                      <a:srgbClr val="6EFCFE"/>
                    </a:gs>
                  </a:gsLst>
                  <a:lin ang="135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>
                <p:custDataLst>
                  <p:tags r:id="rId9"/>
                </p:custDataLst>
              </p:nvPr>
            </p:nvSpPr>
            <p:spPr>
              <a:xfrm>
                <a:off x="3075" y="2410"/>
                <a:ext cx="3750" cy="6955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rgbClr val="9270E3">
                        <a:alpha val="0"/>
                      </a:srgbClr>
                    </a:gs>
                    <a:gs pos="100000">
                      <a:srgbClr val="9270E3">
                        <a:alpha val="0"/>
                      </a:srgbClr>
                    </a:gs>
                    <a:gs pos="25000">
                      <a:srgbClr val="80B6F1">
                        <a:alpha val="50000"/>
                      </a:srgbClr>
                    </a:gs>
                    <a:gs pos="75000">
                      <a:srgbClr val="80B6F1">
                        <a:alpha val="50000"/>
                      </a:srgbClr>
                    </a:gs>
                    <a:gs pos="50000">
                      <a:srgbClr val="6EFCFE"/>
                    </a:gs>
                  </a:gsLst>
                  <a:lin ang="13500000" scaled="1"/>
                  <a:tileRect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7695" y="7005"/>
              <a:ext cx="3811" cy="2315"/>
              <a:chOff x="1860" y="6959"/>
              <a:chExt cx="3811" cy="2315"/>
            </a:xfrm>
          </p:grpSpPr>
          <p:sp>
            <p:nvSpPr>
              <p:cNvPr id="47" name="文本框 46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1912" y="6959"/>
                <a:ext cx="3706" cy="6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buClrTx/>
                  <a:buSzTx/>
                  <a:buFontTx/>
                </a:pPr>
                <a:r>
                  <a:rPr lang="zh-CN" altLang="en-US" sz="200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语音识别能力</a:t>
                </a:r>
                <a:endParaRPr lang="zh-CN" altLang="en-US" sz="20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48" name="文本框 47"/>
              <p:cNvSpPr txBox="1"/>
              <p:nvPr>
                <p:custDataLst>
                  <p:tags r:id="rId11"/>
                </p:custDataLst>
              </p:nvPr>
            </p:nvSpPr>
            <p:spPr>
              <a:xfrm>
                <a:off x="1860" y="7604"/>
                <a:ext cx="3811" cy="1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单击此处输入你的正文，文字是您思想的提炼，根据需要可酌情增减文字。</a:t>
                </a:r>
                <a:endParaRPr lang="zh-CN" altLang="en-US" sz="1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52" name="组合 51"/>
          <p:cNvGrpSpPr/>
          <p:nvPr>
            <p:custDataLst>
              <p:tags r:id="rId12"/>
            </p:custDataLst>
          </p:nvPr>
        </p:nvGrpSpPr>
        <p:grpSpPr>
          <a:xfrm>
            <a:off x="8443595" y="1908810"/>
            <a:ext cx="2713355" cy="4415790"/>
            <a:chOff x="13297" y="2876"/>
            <a:chExt cx="4273" cy="6954"/>
          </a:xfrm>
        </p:grpSpPr>
        <p:grpSp>
          <p:nvGrpSpPr>
            <p:cNvPr id="26" name="组合 25"/>
            <p:cNvGrpSpPr/>
            <p:nvPr/>
          </p:nvGrpSpPr>
          <p:grpSpPr>
            <a:xfrm rot="0">
              <a:off x="13297" y="2876"/>
              <a:ext cx="4273" cy="6954"/>
              <a:chOff x="3075" y="2410"/>
              <a:chExt cx="3750" cy="6954"/>
            </a:xfrm>
          </p:grpSpPr>
          <p:sp>
            <p:nvSpPr>
              <p:cNvPr id="27" name="矩形 26"/>
              <p:cNvSpPr/>
              <p:nvPr>
                <p:custDataLst>
                  <p:tags r:id="rId13"/>
                </p:custDataLst>
              </p:nvPr>
            </p:nvSpPr>
            <p:spPr>
              <a:xfrm>
                <a:off x="3075" y="2410"/>
                <a:ext cx="3750" cy="6955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rgbClr val="9270E3">
                        <a:alpha val="0"/>
                      </a:srgbClr>
                    </a:gs>
                    <a:gs pos="100000">
                      <a:srgbClr val="9270E3">
                        <a:alpha val="0"/>
                      </a:srgbClr>
                    </a:gs>
                    <a:gs pos="25000">
                      <a:srgbClr val="80B6F1">
                        <a:alpha val="50000"/>
                      </a:srgbClr>
                    </a:gs>
                    <a:gs pos="75000">
                      <a:srgbClr val="80B6F1">
                        <a:alpha val="50000"/>
                      </a:srgbClr>
                    </a:gs>
                    <a:gs pos="50000">
                      <a:srgbClr val="6EFCFE"/>
                    </a:gs>
                  </a:gsLst>
                  <a:lin ang="135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>
                <p:custDataLst>
                  <p:tags r:id="rId14"/>
                </p:custDataLst>
              </p:nvPr>
            </p:nvSpPr>
            <p:spPr>
              <a:xfrm>
                <a:off x="3075" y="2410"/>
                <a:ext cx="3750" cy="6955"/>
              </a:xfrm>
              <a:prstGeom prst="rect">
                <a:avLst/>
              </a:prstGeom>
              <a:noFill/>
              <a:ln w="19050">
                <a:gradFill>
                  <a:gsLst>
                    <a:gs pos="0">
                      <a:srgbClr val="9270E3">
                        <a:alpha val="0"/>
                      </a:srgbClr>
                    </a:gs>
                    <a:gs pos="100000">
                      <a:srgbClr val="9270E3">
                        <a:alpha val="0"/>
                      </a:srgbClr>
                    </a:gs>
                    <a:gs pos="25000">
                      <a:srgbClr val="80B6F1">
                        <a:alpha val="50000"/>
                      </a:srgbClr>
                    </a:gs>
                    <a:gs pos="75000">
                      <a:srgbClr val="80B6F1">
                        <a:alpha val="50000"/>
                      </a:srgbClr>
                    </a:gs>
                    <a:gs pos="50000">
                      <a:srgbClr val="6EFCFE"/>
                    </a:gs>
                  </a:gsLst>
                  <a:lin ang="13500000" scaled="1"/>
                  <a:tileRect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13529" y="6910"/>
              <a:ext cx="3811" cy="2410"/>
              <a:chOff x="1860" y="6864"/>
              <a:chExt cx="3811" cy="2410"/>
            </a:xfrm>
          </p:grpSpPr>
          <p:sp>
            <p:nvSpPr>
              <p:cNvPr id="50" name="文本框 49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1927" y="6864"/>
                <a:ext cx="3706" cy="1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buClrTx/>
                  <a:buSzTx/>
                  <a:buFontTx/>
                </a:pPr>
                <a:r>
                  <a:rPr lang="zh-CN" altLang="en-US" sz="2000">
                    <a:solidFill>
                      <a:srgbClr val="FF0000"/>
                    </a:solidFill>
                    <a:latin typeface="微软雅黑" panose="020B0503020204020204" charset="-122"/>
                    <a:ea typeface="微软雅黑" panose="020B0503020204020204" charset="-122"/>
                  </a:rPr>
                  <a:t>自然语言处理（NLP）能力</a:t>
                </a:r>
                <a:endParaRPr lang="zh-CN" altLang="en-US" sz="20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sp>
            <p:nvSpPr>
              <p:cNvPr id="51" name="文本框 50"/>
              <p:cNvSpPr txBox="1"/>
              <p:nvPr>
                <p:custDataLst>
                  <p:tags r:id="rId16"/>
                </p:custDataLst>
              </p:nvPr>
            </p:nvSpPr>
            <p:spPr>
              <a:xfrm>
                <a:off x="1860" y="7604"/>
                <a:ext cx="3811" cy="16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ctr">
                  <a:lnSpc>
                    <a:spcPct val="150000"/>
                  </a:lnSpc>
                </a:pPr>
                <a:r>
                  <a:rPr lang="zh-CN" altLang="en-US" sz="140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单击此处输入你的正文，文字是您思想的提炼，根据需要可酌情增减文字。</a:t>
                </a:r>
                <a:endParaRPr lang="zh-CN" altLang="en-US" sz="140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4885690" y="4921885"/>
            <a:ext cx="241998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1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通过麦克风采集声音数据，识别语音、区分语调、提取关键信息</a:t>
            </a: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8"/>
            </p:custDataLst>
          </p:nvPr>
        </p:nvSpPr>
        <p:spPr>
          <a:xfrm>
            <a:off x="8634095" y="5101590"/>
            <a:ext cx="2419985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buClrTx/>
              <a:buSzTx/>
              <a:buFontTx/>
            </a:pPr>
            <a:r>
              <a:rPr lang="zh-CN" altLang="en-US" sz="1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分析文本或语音中的语义、语法，理解人类语言的深层含义</a:t>
            </a:r>
            <a:endParaRPr lang="zh-CN" altLang="en-US" sz="1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9"/>
          <a:srcRect b="17721"/>
          <a:stretch>
            <a:fillRect/>
          </a:stretch>
        </p:blipFill>
        <p:spPr>
          <a:xfrm>
            <a:off x="1066165" y="1950720"/>
            <a:ext cx="2681605" cy="212280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502650" y="1908810"/>
            <a:ext cx="2611755" cy="23139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56985" y="2205990"/>
            <a:ext cx="4453890" cy="197866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5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豆包是由字节跳动公司基于自研的云雀大模型开发的多功能AI智能助手，其主要功能包括智能对话、文案创作、文档分析、代码生成、图像生成（文生图）、AI 音乐创作等，通过联网搜索提供实时信息整合。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531995"/>
            <a:ext cx="10375265" cy="144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截至2025 年豆包月活跃用户已近6000 万，成为国内用户规模最大的AI 应用之一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其技术优势体现在多模态融合（文本、图像、语音）和动态学习机制，能根据用户反馈持续优化响应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。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34245" y="1621155"/>
            <a:ext cx="9766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2. 豆包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8" name="图片 7" descr="7b0a20202020227069636672616d65646573223a2022220a7d0a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971550" y="2087245"/>
            <a:ext cx="5385435" cy="2097405"/>
          </a:xfrm>
          <a:prstGeom prst="rect">
            <a:avLst/>
          </a:prstGeom>
          <a:ln>
            <a:solidFill>
              <a:schemeClr val="accent2"/>
            </a:solidFill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92200" y="2087245"/>
            <a:ext cx="5264785" cy="20974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 flipH="1">
            <a:off x="5699760" y="3063240"/>
            <a:ext cx="76200" cy="314769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71830" y="3375025"/>
            <a:ext cx="4785995" cy="28365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Kimi 是月之暗面（Moonshot AI）推出的智能助手，基于自研大模型技术，擅长长文本处理（支持百万字上下文）和复杂推理，在知识问答、创意写作、代码生成等领域表现突出。其亮点在于高度拟人化的对话体验和精准的语义理解，目前已应用于办公、教育等场景，并通过API 开放赋能企业智能化升级。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698115" y="2809240"/>
            <a:ext cx="733425" cy="4267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Kimi</a:t>
            </a:r>
            <a:endParaRPr lang="en-US" altLang="zh-CN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任意多边形: 形状 3085"/>
          <p:cNvSpPr/>
          <p:nvPr>
            <p:custDataLst>
              <p:tags r:id="rId4"/>
            </p:custDataLst>
          </p:nvPr>
        </p:nvSpPr>
        <p:spPr>
          <a:xfrm>
            <a:off x="8181658" y="1969135"/>
            <a:ext cx="846455" cy="8394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181090" y="3375025"/>
            <a:ext cx="4847590" cy="2816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义千问是阿里巴巴达摩院研发的百亿参数级大语言模型，主打中文场景下的多轮对话与知识推理，具备代码生成、文本创作、逻辑分析等能力，其特色在于深度整合阿里云生态的行业知识库，并针对电商、金融等垂直领域进行专项优化，现通过阿里云平台为企业提供API 服务与定制化解决方案。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6"/>
            </p:custDataLst>
          </p:nvPr>
        </p:nvSpPr>
        <p:spPr>
          <a:xfrm>
            <a:off x="2641654" y="1970604"/>
            <a:ext cx="846348" cy="839511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6181090" y="3374390"/>
            <a:ext cx="4847590" cy="2816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义千问是阿里巴巴达摩院研发的百亿参数级大语言模型，主打中文场景下的多轮对话与知识推理，具备代码生成、文本创作、逻辑分析等能力，其特色在于深度整合阿里云生态的行业知识库，并针对电商、金融等垂直领域进行专项优化，现通过阿里云平台为企业提供API 服务与定制化解决方案。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" name="矩形 12"/>
          <p:cNvSpPr/>
          <p:nvPr>
            <p:custDataLst>
              <p:tags r:id="rId8"/>
            </p:custDataLst>
          </p:nvPr>
        </p:nvSpPr>
        <p:spPr>
          <a:xfrm>
            <a:off x="7920355" y="2948305"/>
            <a:ext cx="1369060" cy="28638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通义千问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 flipH="1">
            <a:off x="5699760" y="3063240"/>
            <a:ext cx="76200" cy="314769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671830" y="3375025"/>
            <a:ext cx="4785995" cy="283654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心一言是百度自主研发的产业级知识增强大语言模型，具备多轮对话、逻辑推理、创意生成等核心能力，深度整合百度搜索知识图谱与5500亿条行业数据，在中文理解、专业领域问答和长文本生成上表现突出，已应用于金融、教育、政务等场景，并通过百度智能云提供API 服务与企业级解决方案。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3"/>
            </p:custDataLst>
          </p:nvPr>
        </p:nvSpPr>
        <p:spPr>
          <a:xfrm>
            <a:off x="2409190" y="2809240"/>
            <a:ext cx="1233805" cy="42672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文心一言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任意多边形: 形状 3085"/>
          <p:cNvSpPr/>
          <p:nvPr>
            <p:custDataLst>
              <p:tags r:id="rId4"/>
            </p:custDataLst>
          </p:nvPr>
        </p:nvSpPr>
        <p:spPr>
          <a:xfrm>
            <a:off x="8181658" y="1969135"/>
            <a:ext cx="846455" cy="8394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6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6017895" y="3395345"/>
            <a:ext cx="5585460" cy="281686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ChatGPT 是由OpenAI 开发的大型语言模型，基于GPT（生成式预训练变换器）架构，具备强大的自然语言理解和生成能力。它能够进行对话交流、解答问题、撰写文章、编程辅助等多种任务，并通过持续迭代升级不断提升性能。ChatGPT 广泛应用于教育、客服、创意写作等领域，其多模态版本还能处理图像、音频等输入，成为人工智能助手的重要代表之一。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6"/>
            </p:custDataLst>
          </p:nvPr>
        </p:nvSpPr>
        <p:spPr>
          <a:xfrm>
            <a:off x="2641654" y="1970604"/>
            <a:ext cx="846348" cy="839511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5</a:t>
            </a:r>
            <a:endParaRPr lang="en-US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7920355" y="2948305"/>
            <a:ext cx="1369060" cy="28638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ChatGPT</a:t>
            </a:r>
            <a:endParaRPr lang="zh-CN" altLang="en-US" sz="2400" b="1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2895" y="2193290"/>
            <a:ext cx="3009265" cy="3510915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即梦是由字节旗下脸萌科技开发的AI 创意平台，专注于图像与视频生成领域，其3.0 版本通过多模态语义对齐技术实现中文设计全链路精准控制，支持高分辨率输出与智能画布分图层编辑，在电商、广告等场景提供从灵感激发到成品的全流程解决方案。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531995"/>
            <a:ext cx="5385435" cy="144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平台特色包括自然语言生成影像、专业级排版适配及本土化设计逻辑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已应用于城市字体设计、微缩场景视频等创意领域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。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34245" y="1621155"/>
            <a:ext cx="9766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即梦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2193290"/>
            <a:ext cx="6804025" cy="1885950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2895" y="1810385"/>
            <a:ext cx="3009265" cy="2481580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可灵（Kling）是由快手推出的AI 视觉生成平台，其图像生成能力依托于可图（Ketu）模型（已迭代至2.0 版本）</a:t>
            </a:r>
            <a:r>
              <a:rPr 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lang="zh-CN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620895"/>
            <a:ext cx="8031480" cy="823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主打电影级质感与高精度控制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用户通过文本描述即可生成细节丰富、风格多样的高质量图像。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34245" y="1442085"/>
            <a:ext cx="9766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 可灵</a:t>
            </a:r>
            <a:endParaRPr lang="zh-CN" altLang="en-US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1810385"/>
            <a:ext cx="6828155" cy="2546985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35800" y="1810385"/>
            <a:ext cx="3896360" cy="2238375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通义万相是阿里云推出的多模态AI 视觉创作平台，集图像与视频生成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algn="just">
              <a:lnSpc>
                <a:spcPct val="12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能力于一体，核心亮点在于影视级画质、精准物理模拟及中文特效支持。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620895"/>
            <a:ext cx="9667240" cy="152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其图像功能支持文生图、相似图生成及风格迁移，可生成水彩、油画、中国画等多样风格的高清图像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视频能力依托自研DiT 架构与创新VAE 编解码技术，提升了对复杂运动（如花样滑冰、游泳）的还原度，遵循真实物理规律，支持1080P 高清视频创作。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8010" y="1442085"/>
            <a:ext cx="13931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 通义万相</a:t>
            </a:r>
            <a:endParaRPr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10624" b="18178"/>
          <a:stretch>
            <a:fillRect/>
          </a:stretch>
        </p:blipFill>
        <p:spPr>
          <a:xfrm>
            <a:off x="971550" y="1810385"/>
            <a:ext cx="5849620" cy="2238375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35800" y="1810385"/>
            <a:ext cx="3896360" cy="2238375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剪映是字节跳动旗下推出的智能视频剪辑工具，支持移动端和计算机端多平台协作，提供从基础剪辑到三维特效的全套功能。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620895"/>
            <a:ext cx="9667240" cy="152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深度集成AI 技术，可实现智能字幕生成、语音转文字剪辑、素材自动匹配等高效操作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内置海量音乐、滤镜和特效模板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最新电脑版支持16 轨道编辑和8K 视频渲染，较移动端效率提升300%。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8010" y="1442085"/>
            <a:ext cx="139319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剪映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1664970"/>
            <a:ext cx="5805805" cy="2809240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35800" y="1810385"/>
            <a:ext cx="3896360" cy="2238375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字节跳动推出</a:t>
            </a:r>
            <a:r>
              <a:rPr 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的</a:t>
            </a: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免费AI音乐平台，输入文字或图片即可生成带人声歌曲，覆盖国风、流行、R&amp;B等20余种曲风</a:t>
            </a:r>
            <a:r>
              <a:rPr lang="zh-CN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，</a:t>
            </a: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显著提升吐字清晰度与演唱流畅性，减少电音干扰。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620895"/>
            <a:ext cx="9667240" cy="152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灵感创作（关键词生成歌词+ 旋律）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自定义创作（调整节奏、情感、音色等参数）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画面配乐（解析图片/ 视频内容生成适配音乐）。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87205" y="1442085"/>
            <a:ext cx="15449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海绵音乐</a:t>
            </a:r>
            <a:endParaRPr 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71550" y="1809750"/>
            <a:ext cx="6037580" cy="2238375"/>
          </a:xfrm>
          <a:prstGeom prst="rect">
            <a:avLst/>
          </a:prstGeom>
          <a:ln>
            <a:solidFill>
              <a:schemeClr val="accent2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82700" y="1085850"/>
            <a:ext cx="819531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（一）GAI 常用工具介绍：找到你的专属艺术搭档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22895" y="2110105"/>
            <a:ext cx="3009265" cy="1683385"/>
          </a:xfrm>
          <a:prstGeom prst="rect">
            <a:avLst/>
          </a:prstGeom>
          <a:solidFill>
            <a:schemeClr val="bg1">
              <a:lumMod val="9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>
              <a:lnSpc>
                <a:spcPct val="120000"/>
              </a:lnSpc>
            </a:pPr>
            <a:r>
              <a:rPr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一款广受欢迎的智能办公工具WPS AI 深度融合自然语言处理、计算机视觉等前沿技术，实现多模态交互。</a:t>
            </a:r>
            <a:endParaRPr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11" name="Rectangle 5"/>
          <p:cNvSpPr/>
          <p:nvPr/>
        </p:nvSpPr>
        <p:spPr bwMode="auto">
          <a:xfrm>
            <a:off x="971550" y="4531995"/>
            <a:ext cx="9333865" cy="1443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文档创作时，输入简单指令，就能快速生成逻辑清晰、内容翔实的报告、文案；</a:t>
            </a:r>
            <a:endParaRPr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一键生成PPT 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，</a:t>
            </a:r>
            <a:r>
              <a:rPr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可依主题自动规划结构、匹配精美模板，还能一键美化，增添动态效果</a:t>
            </a: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；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  <a:p>
            <a:pPr marL="285750" indent="-285750" algn="just" fontAlgn="base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charset="0"/>
              <a:buChar char="u"/>
            </a:pPr>
            <a:r>
              <a:rPr lang="zh-CN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多语言实时翻译，文档格式自适应调整，且基础功能本地处理保障数据安全，拥有企业级权限管理。</a:t>
            </a:r>
            <a:endParaRPr lang="zh-CN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652635" y="1621155"/>
            <a:ext cx="115824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/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lang="zh-CN" altLang="en-US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lang="en-US" altLang="zh-CN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WPS</a:t>
            </a:r>
            <a:endParaRPr lang="en-US" altLang="zh-CN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6620" y="2110105"/>
            <a:ext cx="7026275" cy="1223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007110"/>
            <a:ext cx="799338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（二）GAI 创作提示词技巧：用语言指挥你的AI 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560888" y="3920490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</a:rPr>
              <a:t>风格+ 格式= 精准输出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4560888" y="1377315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“具体场景+ 情感描述”让故事更生动具体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561205" y="2216785"/>
            <a:ext cx="6208395" cy="8934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不好的提示词：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“写一个爱情故事”（AI 不知道爱情发生的场景在哪里）。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好的提示词：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“写一个发生在校园图书馆的爱情故事，男主角在借书时遇到女主角，两人因为一本《哈利·波特》结缘，故事要体现出青春的懵懂和甜蜜”（明确场景、人物、细节、情感）。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4561205" y="4759325"/>
            <a:ext cx="6208395" cy="9245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想写歌词？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加上“每段四句，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押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尾韵，适合男生演唱”。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想写剧本？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加上“格式：场景+ 人物+ 对话”，如【教室场景】小明（挠头）：“这个格式怎么推导啊？”小红（递过笔记本）：“你看这里……”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任意多边形: 形状 18"/>
          <p:cNvSpPr/>
          <p:nvPr>
            <p:custDataLst>
              <p:tags r:id="rId5"/>
            </p:custDataLst>
          </p:nvPr>
        </p:nvSpPr>
        <p:spPr>
          <a:xfrm>
            <a:off x="514033" y="164973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514033" y="2647315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1. 文字生成提示词技巧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3021648" y="4681220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8"/>
            </p:custDataLst>
          </p:nvPr>
        </p:nvSpPr>
        <p:spPr>
          <a:xfrm>
            <a:off x="3021648" y="2188845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423728" y="5087620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距离传感器（雷达）、温度传感器（智能空调）、压力传感器（智能手环测心率）。例如，智能保温杯的温度传感器可感知水温，通过APP 提醒“适宜饮用”。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423728" y="448627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/>
                </a:solidFill>
                <a:latin typeface="+mn-ea"/>
                <a:cs typeface="+mn-ea"/>
              </a:rPr>
              <a:t>其他传感器</a:t>
            </a:r>
            <a:endParaRPr lang="zh-CN" altLang="en-US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24045" y="1921510"/>
            <a:ext cx="6361430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摄像头（手机、监控）、扫描仪（识别文档、商品条形码）。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例如：智能门锁的摄像头采集人脸图像，用于身份识别。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423728" y="131762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视觉传感器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424045" y="3499485"/>
            <a:ext cx="6703060" cy="69151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麦克风（智能音箱、耳机）、声呐（无人机避障）。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例如，智能手表上的麦克风可采集语音指令，实现“播报今日步数”功能。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423728" y="290195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听觉传感器</a:t>
            </a:r>
            <a:endParaRPr lang="en-US" altLang="zh-CN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376873" y="159004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3224213" y="3371215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2662238" y="1916430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2662238" y="4825365"/>
            <a:ext cx="607695" cy="607695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37000">
                  <a:srgbClr val="FFFFFF"/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1"/>
            </p:custDataLst>
          </p:nvPr>
        </p:nvSpPr>
        <p:spPr>
          <a:xfrm>
            <a:off x="376873" y="2587625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（一）传感器：AI 的“感官”装备</a:t>
            </a:r>
            <a:endParaRPr lang="zh-CN" altLang="en-US" sz="24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98450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二、感知与识别类AI 的“秘密武器”：技术原理大揭秘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007110"/>
            <a:ext cx="799338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（二）GAI 创作提示词技巧：用语言指挥你的AI 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560888" y="3920490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</a:rPr>
              <a:t>“参考案例+ 元素组合”让AI 秒懂你的审美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4560888" y="1377315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“细节描写+ 风格指定”让画面更清晰（5W1H 法则）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561205" y="2216785"/>
            <a:ext cx="6208395" cy="8934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其包含细节描写，如色彩、光线、人物的表情和动作等，同时指定风格，采取5W1H法则。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What（主体）+Where（场景）+When（时间）+Why（动作/ 情感）+How（风格/ 细节）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4561205" y="4759325"/>
            <a:ext cx="6208395" cy="9245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引用著名艺术作品或摄影师的风格作为参考，同时组合不同的元素。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任意多边形: 形状 18"/>
          <p:cNvSpPr/>
          <p:nvPr>
            <p:custDataLst>
              <p:tags r:id="rId5"/>
            </p:custDataLst>
          </p:nvPr>
        </p:nvSpPr>
        <p:spPr>
          <a:xfrm>
            <a:off x="514033" y="164973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514033" y="2647315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2. 图像生成：元素+ 风格= 视觉魔法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3021648" y="4681220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8"/>
            </p:custDataLst>
          </p:nvPr>
        </p:nvSpPr>
        <p:spPr>
          <a:xfrm>
            <a:off x="3021648" y="2188845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007110"/>
            <a:ext cx="799338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（二）GAI 创作提示词技巧：用语言指挥你的AI 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560888" y="3920490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</a:rPr>
              <a:t>“背景音乐+ 氛围营造”让视频有“感觉”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4560888" y="1377315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“分镜头”像导演一样写剧本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561205" y="2216785"/>
            <a:ext cx="6602095" cy="8934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案例1：青春校园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 镜头1（全景）：热闹的学校走廊，学生们走去上课，空气中传来笑声，时长5 秒。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 镜头2（特写）：学生的手在黑板上写字，粉笔灰飘落，时长3 秒。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 镜头3（转场）：从教室到操场，学生打篮球，夕阳余晖，时长7 秒。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4561205" y="4759325"/>
            <a:ext cx="6208395" cy="9245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提示词中加入背景音乐的风格和氛围要求。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温馨场景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“暖色调，柔光，轻柔钢琴声”；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紧张场景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“阴影，快速镜头移动，鼓点节奏”；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家庭生活场景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——“背景音乐选择舒缓的钢琴曲，营造出一种宁静、温馨的氛围，适合用于生活记录视频”。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任意多边形: 形状 18"/>
          <p:cNvSpPr/>
          <p:nvPr>
            <p:custDataLst>
              <p:tags r:id="rId5"/>
            </p:custDataLst>
          </p:nvPr>
        </p:nvSpPr>
        <p:spPr>
          <a:xfrm>
            <a:off x="514033" y="164973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514350" y="2647315"/>
            <a:ext cx="2350770" cy="231965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3. 视频生成：分镜头+节奏=动态故事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3021648" y="4681220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8"/>
            </p:custDataLst>
          </p:nvPr>
        </p:nvSpPr>
        <p:spPr>
          <a:xfrm>
            <a:off x="3021648" y="2188845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007110"/>
            <a:ext cx="799338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（二）GAI 创作提示词技巧：用语言指挥你的AI 搭档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54305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四、GAI 常用工具及创作技巧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560888" y="3920490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</a:rPr>
              <a:t>“情感+ 场景”让旋律有灵魂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2"/>
            </p:custDataLst>
          </p:nvPr>
        </p:nvSpPr>
        <p:spPr>
          <a:xfrm>
            <a:off x="4560888" y="1377315"/>
            <a:ext cx="6208393" cy="819959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“乐器搭配+ 节奏类型”决定声音质感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4" name="矩形 13"/>
          <p:cNvSpPr/>
          <p:nvPr>
            <p:custDataLst>
              <p:tags r:id="rId3"/>
            </p:custDataLst>
          </p:nvPr>
        </p:nvSpPr>
        <p:spPr>
          <a:xfrm>
            <a:off x="4561205" y="2216785"/>
            <a:ext cx="6602095" cy="89344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明确使用的乐器和节奏类型：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古风音乐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“古筝、琵琶、二胡”。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电子音乐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“合成器、鼓机、贝斯骤停”。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4561205" y="4759325"/>
            <a:ext cx="6208395" cy="92456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考试加油歌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“欢快节奏，大调，歌词关于勇气和努力”。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毕业离别曲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——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“慢节奏，小调，小提琴独奏配钢琴伴奏”。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任意多边形: 形状 18"/>
          <p:cNvSpPr/>
          <p:nvPr>
            <p:custDataLst>
              <p:tags r:id="rId5"/>
            </p:custDataLst>
          </p:nvPr>
        </p:nvSpPr>
        <p:spPr>
          <a:xfrm>
            <a:off x="514033" y="164973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0" name="椭圆 19"/>
          <p:cNvSpPr/>
          <p:nvPr>
            <p:custDataLst>
              <p:tags r:id="rId6"/>
            </p:custDataLst>
          </p:nvPr>
        </p:nvSpPr>
        <p:spPr>
          <a:xfrm>
            <a:off x="514350" y="2647315"/>
            <a:ext cx="2350770" cy="231965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4. 音乐生成：乐器+ 情感= 旋律密码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6" name="椭圆 15"/>
          <p:cNvSpPr/>
          <p:nvPr>
            <p:custDataLst>
              <p:tags r:id="rId7"/>
            </p:custDataLst>
          </p:nvPr>
        </p:nvSpPr>
        <p:spPr>
          <a:xfrm>
            <a:off x="3021648" y="4681220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8"/>
            </p:custDataLst>
          </p:nvPr>
        </p:nvSpPr>
        <p:spPr>
          <a:xfrm>
            <a:off x="3021648" y="2188845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（一）文字创作：让灵感跃然纸上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140" y="2801620"/>
            <a:ext cx="4518025" cy="1314450"/>
            <a:chOff x="1364" y="4412"/>
            <a:chExt cx="7115" cy="2070"/>
          </a:xfrm>
          <a:noFill/>
        </p:grpSpPr>
        <p:sp>
          <p:nvSpPr>
            <p:cNvPr id="46" name="文本框 45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64" y="5369"/>
              <a:ext cx="7115" cy="11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40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创作校园故事</a:t>
              </a:r>
              <a:endParaRPr lang="zh-CN" altLang="en-US" sz="40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866140" y="4478020"/>
            <a:ext cx="4090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假设你要为班级公众号写一篇关于“校园里的温暖瞬间”的故事，用AI 辅助创作，让故事更加生动感人。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276350"/>
            <a:chOff x="9720" y="3117"/>
            <a:chExt cx="7980" cy="2010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1204"/>
              <a:chOff x="11239" y="3334"/>
              <a:chExt cx="6200" cy="1204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登录DeepSeek 官网或APP。</a:t>
                </a:r>
                <a:endPara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6172200" y="5046345"/>
            <a:ext cx="5067300" cy="1276350"/>
            <a:chOff x="9720" y="3117"/>
            <a:chExt cx="7980" cy="2010"/>
          </a:xfrm>
        </p:grpSpPr>
        <p:sp>
          <p:nvSpPr>
            <p:cNvPr id="6" name="剪去对角的矩形 5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239" y="3364"/>
              <a:ext cx="6200" cy="1204"/>
              <a:chOff x="11239" y="3334"/>
              <a:chExt cx="6200" cy="1204"/>
            </a:xfrm>
          </p:grpSpPr>
          <p:sp>
            <p:nvSpPr>
              <p:cNvPr id="9" name="文本框 8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3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0" name="文本框 9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对DeepSeek生成的故事初稿进行修改。</a:t>
                </a:r>
                <a:endParaRPr lang="zh-CN" altLang="en-US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6172200" y="3341370"/>
            <a:ext cx="5067300" cy="1276350"/>
            <a:chOff x="9720" y="3117"/>
            <a:chExt cx="7980" cy="2010"/>
          </a:xfrm>
        </p:grpSpPr>
        <p:sp>
          <p:nvSpPr>
            <p:cNvPr id="12" name="剪去对角的矩形 11"/>
            <p:cNvSpPr/>
            <p:nvPr>
              <p:custDataLst>
                <p:tags r:id="rId15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200" cy="1204"/>
              <a:chOff x="11239" y="3334"/>
              <a:chExt cx="6200" cy="1204"/>
            </a:xfrm>
          </p:grpSpPr>
          <p:sp>
            <p:nvSpPr>
              <p:cNvPr id="16" name="文本框 1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2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1239" y="3891"/>
                <a:ext cx="6200" cy="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登录后，在对话框中输入提示词。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（二）图像创作：让想象可视化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140" y="2801620"/>
            <a:ext cx="4518025" cy="1314450"/>
            <a:chOff x="1364" y="4412"/>
            <a:chExt cx="7115" cy="2070"/>
          </a:xfrm>
          <a:noFill/>
        </p:grpSpPr>
        <p:sp>
          <p:nvSpPr>
            <p:cNvPr id="46" name="文本框 45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64" y="5369"/>
              <a:ext cx="7115" cy="11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40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绘制校园海报</a:t>
              </a:r>
              <a:endParaRPr lang="zh-CN" altLang="en-US" sz="40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866140" y="4478020"/>
            <a:ext cx="40906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为学校篮球赛设计一张宣传海报，要求主题鲜明，色彩鲜艳，体现运动活力与激情。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276350"/>
            <a:chOff x="9720" y="3117"/>
            <a:chExt cx="7980" cy="2010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1204"/>
              <a:chOff x="11239" y="3334"/>
              <a:chExt cx="6200" cy="1204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打开即梦官网或APP 并登录。</a:t>
                </a:r>
                <a:endPara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6172200" y="5046345"/>
            <a:ext cx="5067300" cy="1276350"/>
            <a:chOff x="9720" y="3117"/>
            <a:chExt cx="7980" cy="2010"/>
          </a:xfrm>
        </p:grpSpPr>
        <p:sp>
          <p:nvSpPr>
            <p:cNvPr id="6" name="剪去对角的矩形 5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239" y="3364"/>
              <a:ext cx="6200" cy="1204"/>
              <a:chOff x="11239" y="3334"/>
              <a:chExt cx="6200" cy="1204"/>
            </a:xfrm>
          </p:grpSpPr>
          <p:sp>
            <p:nvSpPr>
              <p:cNvPr id="9" name="文本框 8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3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0" name="文本框 9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对DeepSeek生成的图片进行调整修改。</a:t>
                </a:r>
                <a:endParaRPr lang="zh-CN" altLang="en-US" sz="1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6172200" y="3341370"/>
            <a:ext cx="5067300" cy="1276350"/>
            <a:chOff x="9720" y="3117"/>
            <a:chExt cx="7980" cy="2010"/>
          </a:xfrm>
        </p:grpSpPr>
        <p:sp>
          <p:nvSpPr>
            <p:cNvPr id="12" name="剪去对角的矩形 11"/>
            <p:cNvSpPr/>
            <p:nvPr>
              <p:custDataLst>
                <p:tags r:id="rId15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200" cy="1708"/>
              <a:chOff x="11239" y="3334"/>
              <a:chExt cx="6200" cy="1708"/>
            </a:xfrm>
          </p:grpSpPr>
          <p:sp>
            <p:nvSpPr>
              <p:cNvPr id="16" name="文本框 1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2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1239" y="3891"/>
                <a:ext cx="6200" cy="1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单击“图片生成”按钮，在“图片生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成”提示词区域输入提示词。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5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（三）视频创作：让故事动起来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140" y="2801620"/>
            <a:ext cx="4812665" cy="1252855"/>
            <a:chOff x="1364" y="4412"/>
            <a:chExt cx="7579" cy="1973"/>
          </a:xfrm>
          <a:noFill/>
        </p:grpSpPr>
        <p:sp>
          <p:nvSpPr>
            <p:cNvPr id="46" name="文本框 45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64" y="5369"/>
              <a:ext cx="7579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36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制作地方宣传短视频</a:t>
              </a:r>
              <a:endParaRPr lang="zh-CN" altLang="en-US" sz="36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866140" y="4478020"/>
            <a:ext cx="4090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制作一段校园生活记录短视频，记录自己在教室、操场、宿舍、食堂等生活的点点滴滴，要求既温馨又励志。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276350"/>
            <a:chOff x="9720" y="3117"/>
            <a:chExt cx="7980" cy="2010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1708"/>
              <a:chOff x="11239" y="3334"/>
              <a:chExt cx="6200" cy="1708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1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打开手机版剪映软件</a:t>
                </a:r>
                <a:r>
                  <a:rPr lang="en-US" altLang="zh-CN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,首次打开使用时需完成登录操作</a:t>
                </a: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。</a:t>
                </a:r>
                <a:endPara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6172200" y="5046345"/>
            <a:ext cx="5067300" cy="1276350"/>
            <a:chOff x="9720" y="3117"/>
            <a:chExt cx="7980" cy="2010"/>
          </a:xfrm>
        </p:grpSpPr>
        <p:sp>
          <p:nvSpPr>
            <p:cNvPr id="6" name="剪去对角的矩形 5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239" y="3364"/>
              <a:ext cx="6200" cy="1708"/>
              <a:chOff x="11239" y="3334"/>
              <a:chExt cx="6200" cy="1708"/>
            </a:xfrm>
          </p:grpSpPr>
          <p:sp>
            <p:nvSpPr>
              <p:cNvPr id="9" name="文本框 8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3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0" name="文本框 9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1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选择相应时长后单击“生成文案”，可多次生成或自行修改。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6172200" y="3341370"/>
            <a:ext cx="5067300" cy="1276350"/>
            <a:chOff x="9720" y="3117"/>
            <a:chExt cx="7980" cy="2010"/>
          </a:xfrm>
        </p:grpSpPr>
        <p:sp>
          <p:nvSpPr>
            <p:cNvPr id="12" name="剪去对角的矩形 11"/>
            <p:cNvSpPr/>
            <p:nvPr>
              <p:custDataLst>
                <p:tags r:id="rId15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365" cy="1693"/>
              <a:chOff x="11239" y="3334"/>
              <a:chExt cx="6365" cy="1693"/>
            </a:xfrm>
          </p:grpSpPr>
          <p:sp>
            <p:nvSpPr>
              <p:cNvPr id="16" name="文本框 1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2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1239" y="3720"/>
                <a:ext cx="6365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单击“图文成片”按钮，选择“自由编辑文案”，再选择“智能文案”中的“生活记录”，输入文案提示词。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5" grpId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（三）视频创作：让故事动起来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140" y="2801620"/>
            <a:ext cx="4812665" cy="1252855"/>
            <a:chOff x="1364" y="4412"/>
            <a:chExt cx="7579" cy="1973"/>
          </a:xfrm>
          <a:noFill/>
        </p:grpSpPr>
        <p:sp>
          <p:nvSpPr>
            <p:cNvPr id="46" name="文本框 45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64" y="5369"/>
              <a:ext cx="7579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pPr algn="l">
                <a:lnSpc>
                  <a:spcPct val="100000"/>
                </a:lnSpc>
              </a:pPr>
              <a:r>
                <a:rPr lang="zh-CN" altLang="en-US" sz="36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制作地方宣传短视频</a:t>
              </a:r>
              <a:endParaRPr lang="zh-CN" altLang="en-US" sz="36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866140" y="4478020"/>
            <a:ext cx="4090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制作一段校园生活记录短视频，记录自己在教室、操场、宿舍、食堂等生活的点点滴滴，要求既温馨又励志。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276350"/>
            <a:chOff x="9720" y="3117"/>
            <a:chExt cx="7980" cy="2010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1708"/>
              <a:chOff x="11239" y="3334"/>
              <a:chExt cx="6200" cy="1708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4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1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文案确定后单击“应用”，成片方式选择“智能匹配素材”，</a:t>
                </a:r>
                <a:r>
                  <a:rPr lang="zh-CN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剪映自动生成视频。</a:t>
                </a:r>
                <a:endParaRPr lang="zh-CN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6172200" y="5046345"/>
            <a:ext cx="5067300" cy="1276350"/>
            <a:chOff x="9720" y="3117"/>
            <a:chExt cx="7980" cy="2010"/>
          </a:xfrm>
        </p:grpSpPr>
        <p:sp>
          <p:nvSpPr>
            <p:cNvPr id="6" name="剪去对角的矩形 5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7" name="图片 6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11239" y="3364"/>
              <a:ext cx="6200" cy="1368"/>
              <a:chOff x="11239" y="3334"/>
              <a:chExt cx="6200" cy="1368"/>
            </a:xfrm>
          </p:grpSpPr>
          <p:sp>
            <p:nvSpPr>
              <p:cNvPr id="9" name="文本框 8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6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0" name="文本框 9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剪辑完成后单击“导出”，就可以分享自己的小短片了。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14"/>
            </p:custDataLst>
          </p:nvPr>
        </p:nvGrpSpPr>
        <p:grpSpPr>
          <a:xfrm>
            <a:off x="6172200" y="3341370"/>
            <a:ext cx="5067300" cy="1276350"/>
            <a:chOff x="9720" y="3117"/>
            <a:chExt cx="7980" cy="2010"/>
          </a:xfrm>
        </p:grpSpPr>
        <p:sp>
          <p:nvSpPr>
            <p:cNvPr id="12" name="剪去对角的矩形 11"/>
            <p:cNvSpPr/>
            <p:nvPr>
              <p:custDataLst>
                <p:tags r:id="rId15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365" cy="1693"/>
              <a:chOff x="11239" y="3334"/>
              <a:chExt cx="6365" cy="1693"/>
            </a:xfrm>
          </p:grpSpPr>
          <p:sp>
            <p:nvSpPr>
              <p:cNvPr id="16" name="文本框 15"/>
              <p:cNvSpPr txBox="1"/>
              <p:nvPr>
                <p:custDataLst>
                  <p:tags r:id="rId17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5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8"/>
                </p:custDataLst>
              </p:nvPr>
            </p:nvSpPr>
            <p:spPr>
              <a:xfrm>
                <a:off x="11239" y="3720"/>
                <a:ext cx="6365" cy="13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0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对自动生成视频用剪映剪辑，替换成自己的素材，添加或删减字幕、特效和转场，以及背景音乐效果。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（四）音乐创作：让旋律流淌心间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140" y="2801620"/>
            <a:ext cx="4518025" cy="1314450"/>
            <a:chOff x="1364" y="4412"/>
            <a:chExt cx="7115" cy="2070"/>
          </a:xfrm>
          <a:noFill/>
        </p:grpSpPr>
        <p:sp>
          <p:nvSpPr>
            <p:cNvPr id="46" name="文本框 45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64" y="5369"/>
              <a:ext cx="7115" cy="11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40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生成音乐</a:t>
              </a:r>
              <a:endParaRPr lang="zh-CN" altLang="en-US" sz="40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866140" y="4478020"/>
            <a:ext cx="40906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为班级的微电影《我们的青春》创作一段音乐，要求音乐风格温馨感人。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276350"/>
            <a:chOff x="9720" y="3117"/>
            <a:chExt cx="7980" cy="2010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1204"/>
              <a:chOff x="11239" y="3334"/>
              <a:chExt cx="6200" cy="1204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打开海绵音乐官网或APP。</a:t>
                </a:r>
                <a:endPara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6172200" y="3341370"/>
            <a:ext cx="5067300" cy="2841625"/>
            <a:chOff x="9720" y="3117"/>
            <a:chExt cx="7980" cy="4475"/>
          </a:xfrm>
        </p:grpSpPr>
        <p:sp>
          <p:nvSpPr>
            <p:cNvPr id="12" name="剪去对角的矩形 11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4475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200" cy="4228"/>
              <a:chOff x="11239" y="3334"/>
              <a:chExt cx="6200" cy="4228"/>
            </a:xfrm>
          </p:grpSpPr>
          <p:sp>
            <p:nvSpPr>
              <p:cNvPr id="16" name="文本框 1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2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3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just"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单击“创作”，在“灵感创作”中输入提示词“生成一段温馨感人的背景音乐，用于班级微电影《我们的青春》，乐器选择钢琴、小提琴和吉他，节奏舒缓，旋律优美，开头是钢琴独奏，中间加入小提琴和吉他的伴奏，结尾逐渐减弱，给人一种意犹未尽的感觉”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5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（四）音乐创作：让旋律流淌心间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140" y="2801620"/>
            <a:ext cx="4518025" cy="1314450"/>
            <a:chOff x="1364" y="4412"/>
            <a:chExt cx="7115" cy="2070"/>
          </a:xfrm>
          <a:noFill/>
        </p:grpSpPr>
        <p:sp>
          <p:nvSpPr>
            <p:cNvPr id="46" name="文本框 45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64" y="5369"/>
              <a:ext cx="7115" cy="11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40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生成音乐</a:t>
              </a:r>
              <a:endParaRPr lang="zh-CN" altLang="en-US" sz="40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866140" y="4478020"/>
            <a:ext cx="409067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为班级的微电影《我们的青春》创作一段音乐，要求音乐风格温馨感人。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276350"/>
            <a:chOff x="9720" y="3117"/>
            <a:chExt cx="7980" cy="2010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1708"/>
              <a:chOff x="11239" y="3334"/>
              <a:chExt cx="6200" cy="1708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3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1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单击“生成音乐”，系统将为你制作几份背景音乐草稿。</a:t>
                </a:r>
                <a:endPara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6172200" y="3341370"/>
            <a:ext cx="5067300" cy="1276350"/>
            <a:chOff x="9720" y="3117"/>
            <a:chExt cx="7980" cy="2010"/>
          </a:xfrm>
        </p:grpSpPr>
        <p:sp>
          <p:nvSpPr>
            <p:cNvPr id="12" name="剪去对角的矩形 11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200" cy="1368"/>
              <a:chOff x="11239" y="3334"/>
              <a:chExt cx="6200" cy="1368"/>
            </a:xfrm>
          </p:grpSpPr>
          <p:sp>
            <p:nvSpPr>
              <p:cNvPr id="16" name="文本框 1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4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8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选择音乐进行编辑，可以修改音色、歌词等。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5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（五）智能办公：让效率事半功倍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866140" y="2801620"/>
            <a:ext cx="4518025" cy="1314450"/>
            <a:chOff x="1364" y="4412"/>
            <a:chExt cx="7115" cy="2070"/>
          </a:xfrm>
          <a:noFill/>
        </p:grpSpPr>
        <p:sp>
          <p:nvSpPr>
            <p:cNvPr id="46" name="文本框 45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364" y="5369"/>
              <a:ext cx="7115" cy="11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40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自动生成PPT</a:t>
              </a:r>
              <a:endParaRPr lang="zh-CN" altLang="en-US" sz="40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866140" y="4478020"/>
            <a:ext cx="4090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l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用Kimi/ 豆包/ 通义等生成一份PPT，帮助中职机电专业小浩同学用于“职业规划”主题活动比赛的PPT。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276350"/>
            <a:chOff x="9720" y="3117"/>
            <a:chExt cx="7980" cy="2010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1204"/>
              <a:chOff x="11239" y="3334"/>
              <a:chExt cx="6200" cy="1204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1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打开Kimi 官网或APP 并登录。</a:t>
                </a:r>
                <a:endPara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6172200" y="3341370"/>
            <a:ext cx="5067300" cy="2841625"/>
            <a:chOff x="9720" y="3117"/>
            <a:chExt cx="7980" cy="4475"/>
          </a:xfrm>
        </p:grpSpPr>
        <p:sp>
          <p:nvSpPr>
            <p:cNvPr id="12" name="剪去对角的矩形 11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4475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200" cy="3183"/>
              <a:chOff x="11239" y="3334"/>
              <a:chExt cx="6200" cy="3183"/>
            </a:xfrm>
          </p:grpSpPr>
          <p:sp>
            <p:nvSpPr>
              <p:cNvPr id="16" name="文本框 1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2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2626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p>
                <a:pPr algn="just"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单击左侧的“Kimi+”按钮，选择“PPT 助手”打开后，在提示词区域输入PPT 主题及要求。“以‘我的职业规划’为主题生成一份PPT，内容为... 要求图文并茂，语言通俗易懂，要有案例和数据支撑”。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4424045" y="5087620"/>
            <a:ext cx="620966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用Transformer 模型，让AI 理解语言逻辑。例如，翻译软件分析“我爱吃苹果”和“苹果是水果”中的“苹果”，结合上下文区分词义。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4414203" y="448627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/>
                </a:solidFill>
                <a:latin typeface="+mn-ea"/>
                <a:cs typeface="+mn-ea"/>
              </a:rPr>
              <a:t>自然语言处理（NLP）</a:t>
            </a:r>
            <a:endParaRPr lang="zh-CN" altLang="en-US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24045" y="1921510"/>
            <a:ext cx="6209030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</a:rPr>
              <a:t>依赖卷积神经网络（CNN），通过多层卷积层提取图像特征（如边缘、纹理），池化层降低维度，最终实现物体分类。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4423728" y="131762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图像识别（CV）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4424045" y="3499485"/>
            <a:ext cx="620966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lvl="0" algn="just">
              <a:lnSpc>
                <a:spcPct val="130000"/>
              </a:lnSpc>
              <a:buClrTx/>
              <a:buSzTx/>
              <a:buFontTx/>
            </a:pPr>
            <a:r>
              <a:rPr lang="zh-CN" altLang="en-US" sz="16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用循环神经网络（RNN），让AI“听”大量语音，学会区分词汇和语调。例如，语音助手通过分析不同人的“谢谢”发音，提高识别准确率。</a:t>
            </a:r>
            <a:endParaRPr lang="zh-CN" altLang="en-US" sz="16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423728" y="290195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en-US" altLang="zh-CN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语音识别</a:t>
            </a:r>
            <a:endParaRPr lang="en-US" altLang="zh-CN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7" name="任意多边形: 形状 26"/>
          <p:cNvSpPr/>
          <p:nvPr>
            <p:custDataLst>
              <p:tags r:id="rId7"/>
            </p:custDataLst>
          </p:nvPr>
        </p:nvSpPr>
        <p:spPr>
          <a:xfrm>
            <a:off x="376873" y="1590040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3224213" y="3371215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2</a:t>
            </a: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2662238" y="1916430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1</a:t>
            </a:r>
            <a:r>
              <a:rPr lang="zh-CN" altLang="en-US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2662238" y="4825365"/>
            <a:ext cx="607695" cy="607695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37000">
                  <a:srgbClr val="FFFFFF"/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</a:t>
            </a: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r>
              <a:rPr lang="zh-CN" altLang="en-US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）</a:t>
            </a:r>
            <a:endParaRPr lang="zh-CN" altLang="en-US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椭圆 4"/>
          <p:cNvSpPr/>
          <p:nvPr>
            <p:custDataLst>
              <p:tags r:id="rId11"/>
            </p:custDataLst>
          </p:nvPr>
        </p:nvSpPr>
        <p:spPr>
          <a:xfrm>
            <a:off x="376873" y="2587625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（二）机器学习：AI 的“学习大脑”</a:t>
            </a:r>
            <a:endParaRPr lang="zh-CN" altLang="en-US" sz="24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82815" y="390453"/>
            <a:ext cx="98450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二、感知与识别类AI 的“秘密武器”：技术原理大揭秘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82815" y="390453"/>
            <a:ext cx="83159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五、GAI 应用实践：用GAI 创作你的艺术作品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976630" y="2439670"/>
            <a:ext cx="1685290" cy="179070"/>
            <a:chOff x="1538" y="3842"/>
            <a:chExt cx="2654" cy="282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2386" y="3984"/>
              <a:ext cx="1806" cy="0"/>
            </a:xfrm>
            <a:prstGeom prst="line">
              <a:avLst/>
            </a:prstGeom>
            <a:ln w="0">
              <a:gradFill>
                <a:gsLst>
                  <a:gs pos="0">
                    <a:schemeClr val="accent2"/>
                  </a:gs>
                  <a:gs pos="50000">
                    <a:srgbClr val="C00000"/>
                  </a:gs>
                  <a:gs pos="100000">
                    <a:schemeClr val="accent6"/>
                  </a:gs>
                </a:gsLst>
                <a:lin ang="108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组合 50"/>
            <p:cNvGrpSpPr/>
            <p:nvPr/>
          </p:nvGrpSpPr>
          <p:grpSpPr>
            <a:xfrm rot="0">
              <a:off x="1538" y="3842"/>
              <a:ext cx="565" cy="283"/>
              <a:chOff x="5798" y="6599"/>
              <a:chExt cx="1044" cy="522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5798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6320" y="6599"/>
                <a:ext cx="522" cy="522"/>
              </a:xfrm>
              <a:prstGeom prst="rect">
                <a:avLst/>
              </a:prstGeom>
              <a:noFill/>
              <a:ln>
                <a:gradFill>
                  <a:gsLst>
                    <a:gs pos="0">
                      <a:schemeClr val="accent2"/>
                    </a:gs>
                    <a:gs pos="50000">
                      <a:srgbClr val="C00000"/>
                    </a:gs>
                    <a:gs pos="100000">
                      <a:schemeClr val="accent6"/>
                    </a:gs>
                  </a:gsLst>
                  <a:lin ang="10800000" scaled="1"/>
                </a:gra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54" name="直接连接符 53"/>
          <p:cNvCxnSpPr/>
          <p:nvPr/>
        </p:nvCxnSpPr>
        <p:spPr>
          <a:xfrm>
            <a:off x="2647950" y="4268470"/>
            <a:ext cx="2138045" cy="0"/>
          </a:xfrm>
          <a:prstGeom prst="line">
            <a:avLst/>
          </a:prstGeom>
          <a:ln w="0">
            <a:gradFill>
              <a:gsLst>
                <a:gs pos="0">
                  <a:srgbClr val="9270E3">
                    <a:alpha val="0"/>
                  </a:srgbClr>
                </a:gs>
                <a:gs pos="50000">
                  <a:srgbClr val="80B6F1">
                    <a:alpha val="61000"/>
                  </a:srgbClr>
                </a:gs>
                <a:gs pos="100000">
                  <a:srgbClr val="6EFCFE">
                    <a:alpha val="7300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组合 55"/>
          <p:cNvGrpSpPr/>
          <p:nvPr>
            <p:custDataLst>
              <p:tags r:id="rId1"/>
            </p:custDataLst>
          </p:nvPr>
        </p:nvGrpSpPr>
        <p:grpSpPr>
          <a:xfrm>
            <a:off x="6172200" y="1655445"/>
            <a:ext cx="5067300" cy="1885315"/>
            <a:chOff x="9720" y="3117"/>
            <a:chExt cx="7980" cy="2969"/>
          </a:xfrm>
        </p:grpSpPr>
        <p:sp>
          <p:nvSpPr>
            <p:cNvPr id="57" name="剪去对角的矩形 56"/>
            <p:cNvSpPr/>
            <p:nvPr>
              <p:custDataLst>
                <p:tags r:id="rId2"/>
              </p:custDataLst>
            </p:nvPr>
          </p:nvSpPr>
          <p:spPr>
            <a:xfrm>
              <a:off x="9720" y="3117"/>
              <a:ext cx="7980" cy="2969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58" name="图片 57" descr="32303231353833363b32303234383732313bcdbcc6acb5e3bbf7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59" name="组合 58"/>
            <p:cNvGrpSpPr/>
            <p:nvPr/>
          </p:nvGrpSpPr>
          <p:grpSpPr>
            <a:xfrm>
              <a:off x="11239" y="3364"/>
              <a:ext cx="6200" cy="2716"/>
              <a:chOff x="11239" y="3334"/>
              <a:chExt cx="6200" cy="2716"/>
            </a:xfrm>
          </p:grpSpPr>
          <p:sp>
            <p:nvSpPr>
              <p:cNvPr id="60" name="文本框 59"/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3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61" name="文本框 60"/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11239" y="3891"/>
                <a:ext cx="6200" cy="21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just">
                  <a:lnSpc>
                    <a:spcPct val="130000"/>
                  </a:lnSpc>
                </a:pPr>
                <a:r>
                  <a:rPr lang="zh-CN" altLang="en-US" sz="1600">
                    <a:solidFill>
                      <a:schemeClr val="tx1"/>
                    </a:solidFill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</a:rPr>
                  <a:t>单击“发送”后，Kimi 会根据提示词自动生成PPT 大纲，完成后再单击“一键生成PPT”，选择相应的模板，就可以完成PPT 的制作。</a:t>
                </a:r>
                <a:endParaRPr lang="zh-CN" altLang="en-US" sz="16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endParaRP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8"/>
            </p:custDataLst>
          </p:nvPr>
        </p:nvGrpSpPr>
        <p:grpSpPr>
          <a:xfrm>
            <a:off x="6172200" y="3808095"/>
            <a:ext cx="5067300" cy="1276350"/>
            <a:chOff x="9720" y="3117"/>
            <a:chExt cx="7980" cy="2010"/>
          </a:xfrm>
        </p:grpSpPr>
        <p:sp>
          <p:nvSpPr>
            <p:cNvPr id="12" name="剪去对角的矩形 11"/>
            <p:cNvSpPr/>
            <p:nvPr>
              <p:custDataLst>
                <p:tags r:id="rId9"/>
              </p:custDataLst>
            </p:nvPr>
          </p:nvSpPr>
          <p:spPr>
            <a:xfrm>
              <a:off x="9720" y="3117"/>
              <a:ext cx="7980" cy="2010"/>
            </a:xfrm>
            <a:prstGeom prst="snip2DiagRect">
              <a:avLst/>
            </a:prstGeom>
            <a:noFill/>
            <a:ln w="12700">
              <a:solidFill>
                <a:schemeClr val="accent5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3" name="图片 12" descr="32303231353833363b32303234383732313bcdbcc6acb5e3bbf7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81" y="3660"/>
              <a:ext cx="954" cy="954"/>
            </a:xfrm>
            <a:prstGeom prst="rect">
              <a:avLst/>
            </a:prstGeom>
          </p:spPr>
        </p:pic>
        <p:grpSp>
          <p:nvGrpSpPr>
            <p:cNvPr id="15" name="组合 14"/>
            <p:cNvGrpSpPr/>
            <p:nvPr/>
          </p:nvGrpSpPr>
          <p:grpSpPr>
            <a:xfrm>
              <a:off x="11239" y="3364"/>
              <a:ext cx="6200" cy="1708"/>
              <a:chOff x="11239" y="3334"/>
              <a:chExt cx="6200" cy="1708"/>
            </a:xfrm>
          </p:grpSpPr>
          <p:sp>
            <p:nvSpPr>
              <p:cNvPr id="16" name="文本框 15"/>
              <p:cNvSpPr txBox="1"/>
              <p:nvPr>
                <p:custDataLst>
                  <p:tags r:id="rId12"/>
                </p:custDataLst>
              </p:nvPr>
            </p:nvSpPr>
            <p:spPr>
              <a:xfrm>
                <a:off x="11239" y="3334"/>
                <a:ext cx="3706" cy="5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>
                  <a:buClrTx/>
                  <a:buSzTx/>
                  <a:buFontTx/>
                </a:pP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步骤</a:t>
                </a:r>
                <a:r>
                  <a:rPr lang="en-US" altLang="zh-CN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4</a:t>
                </a:r>
                <a:r>
                  <a:rPr lang="zh-CN" altLang="en-US">
                    <a:solidFill>
                      <a:schemeClr val="accent2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+mn-ea"/>
                  </a:rPr>
                  <a:t>：</a:t>
                </a:r>
                <a:endParaRPr lang="zh-CN" altLang="en-US">
                  <a:solidFill>
                    <a:schemeClr val="accent2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endParaRPr>
              </a:p>
            </p:txBody>
          </p:sp>
          <p:sp>
            <p:nvSpPr>
              <p:cNvPr id="17" name="文本框 16"/>
              <p:cNvSpPr txBox="1"/>
              <p:nvPr>
                <p:custDataLst>
                  <p:tags r:id="rId13"/>
                </p:custDataLst>
              </p:nvPr>
            </p:nvSpPr>
            <p:spPr>
              <a:xfrm>
                <a:off x="11239" y="3891"/>
                <a:ext cx="6200" cy="11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just">
                  <a:lnSpc>
                    <a:spcPct val="130000"/>
                  </a:lnSpc>
                </a:pPr>
                <a:r>
                  <a:rPr lang="zh-CN" altLang="en-US" sz="1600">
                    <a:latin typeface="微软雅黑" panose="020B0503020204020204" charset="-122"/>
                    <a:ea typeface="微软雅黑" panose="020B0503020204020204" charset="-122"/>
                    <a:cs typeface="微软雅黑" panose="020B0503020204020204" charset="-122"/>
                    <a:sym typeface="+mn-ea"/>
                  </a:rPr>
                  <a:t>下载后，根据需要在WPS 或PowerPoint 中进行编辑，添加自己需要的内容。</a:t>
                </a:r>
                <a:endParaRPr lang="zh-CN" altLang="en-US" sz="160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endParaRPr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282700" y="1111250"/>
            <a:ext cx="591248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（五）智能办公：让效率事半功倍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66140" y="2801620"/>
            <a:ext cx="4518025" cy="1314450"/>
            <a:chOff x="1364" y="4412"/>
            <a:chExt cx="7115" cy="2070"/>
          </a:xfrm>
          <a:noFill/>
        </p:grpSpPr>
        <p:sp>
          <p:nvSpPr>
            <p:cNvPr id="5" name="文本框 4"/>
            <p:cNvSpPr txBox="1"/>
            <p:nvPr/>
          </p:nvSpPr>
          <p:spPr>
            <a:xfrm>
              <a:off x="1364" y="4412"/>
              <a:ext cx="7115" cy="1016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3600" spc="30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案例：</a:t>
              </a:r>
              <a:endParaRPr lang="zh-CN" altLang="en-US" sz="3600" spc="3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64" y="5369"/>
              <a:ext cx="7115" cy="1113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zh-CN" altLang="en-US" sz="4000" spc="300">
                  <a:solidFill>
                    <a:schemeClr val="accent1"/>
                  </a:solidFill>
                  <a:latin typeface="黑体" panose="02010609060101010101" charset="-122"/>
                  <a:ea typeface="黑体" panose="02010609060101010101" charset="-122"/>
                  <a:sym typeface="+mn-ea"/>
                </a:rPr>
                <a:t>自动生成PPT</a:t>
              </a:r>
              <a:endParaRPr lang="zh-CN" altLang="en-US" sz="4000" spc="30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66140" y="4478020"/>
            <a:ext cx="409067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案例目标：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  <a:p>
            <a:pPr algn="just">
              <a:lnSpc>
                <a:spcPct val="150000"/>
              </a:lnSpc>
              <a:buClrTx/>
              <a:buSzTx/>
              <a:buFontTx/>
              <a:buNone/>
            </a:pPr>
            <a:r>
              <a:rPr lang="zh-CN" altLang="en-US" sz="1400">
                <a:solidFill>
                  <a:schemeClr val="accent1"/>
                </a:solidFill>
                <a:effectLst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思源黑体 CN Medium" panose="020B0600000000000000" pitchFamily="34" charset="-122"/>
                <a:sym typeface="+mn-ea"/>
              </a:rPr>
              <a:t>用Kimi/ 豆包/ 通义等生成一份PPT，帮助中职机电专业小浩同学用于“职业规划”主题活动比赛的PPT。</a:t>
            </a:r>
            <a:endParaRPr lang="zh-CN" altLang="en-US" sz="1400">
              <a:solidFill>
                <a:schemeClr val="accent1"/>
              </a:solidFill>
              <a:effectLst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思源黑体 CN Medium" panose="020B0600000000000000" pitchFamily="3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" grpId="0"/>
      <p:bldP spid="7" grpId="0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80" t="-1" r="44827" b="844"/>
          <a:stretch>
            <a:fillRect/>
          </a:stretch>
        </p:blipFill>
        <p:spPr>
          <a:xfrm>
            <a:off x="1214482" y="1936216"/>
            <a:ext cx="2323644" cy="4058184"/>
          </a:xfrm>
          <a:custGeom>
            <a:avLst/>
            <a:gdLst>
              <a:gd name="connsiteX0" fmla="*/ 387282 w 2323644"/>
              <a:gd name="connsiteY0" fmla="*/ 0 h 4058184"/>
              <a:gd name="connsiteX1" fmla="*/ 1936362 w 2323644"/>
              <a:gd name="connsiteY1" fmla="*/ 0 h 4058184"/>
              <a:gd name="connsiteX2" fmla="*/ 2323644 w 2323644"/>
              <a:gd name="connsiteY2" fmla="*/ 387282 h 4058184"/>
              <a:gd name="connsiteX3" fmla="*/ 2323644 w 2323644"/>
              <a:gd name="connsiteY3" fmla="*/ 3670902 h 4058184"/>
              <a:gd name="connsiteX4" fmla="*/ 1936362 w 2323644"/>
              <a:gd name="connsiteY4" fmla="*/ 4058184 h 4058184"/>
              <a:gd name="connsiteX5" fmla="*/ 387282 w 2323644"/>
              <a:gd name="connsiteY5" fmla="*/ 4058184 h 4058184"/>
              <a:gd name="connsiteX6" fmla="*/ 0 w 2323644"/>
              <a:gd name="connsiteY6" fmla="*/ 3670902 h 4058184"/>
              <a:gd name="connsiteX7" fmla="*/ 0 w 2323644"/>
              <a:gd name="connsiteY7" fmla="*/ 387282 h 4058184"/>
              <a:gd name="connsiteX8" fmla="*/ 387282 w 2323644"/>
              <a:gd name="connsiteY8" fmla="*/ 0 h 405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3644" h="4058184">
                <a:moveTo>
                  <a:pt x="387282" y="0"/>
                </a:moveTo>
                <a:lnTo>
                  <a:pt x="1936362" y="0"/>
                </a:lnTo>
                <a:cubicBezTo>
                  <a:pt x="2150252" y="0"/>
                  <a:pt x="2323644" y="173392"/>
                  <a:pt x="2323644" y="387282"/>
                </a:cubicBezTo>
                <a:lnTo>
                  <a:pt x="2323644" y="3670902"/>
                </a:lnTo>
                <a:cubicBezTo>
                  <a:pt x="2323644" y="3884792"/>
                  <a:pt x="2150252" y="4058184"/>
                  <a:pt x="1936362" y="4058184"/>
                </a:cubicBezTo>
                <a:lnTo>
                  <a:pt x="387282" y="4058184"/>
                </a:lnTo>
                <a:cubicBezTo>
                  <a:pt x="173392" y="4058184"/>
                  <a:pt x="0" y="3884792"/>
                  <a:pt x="0" y="3670902"/>
                </a:cubicBezTo>
                <a:lnTo>
                  <a:pt x="0" y="387282"/>
                </a:lnTo>
                <a:cubicBezTo>
                  <a:pt x="0" y="173392"/>
                  <a:pt x="173392" y="0"/>
                  <a:pt x="387282" y="0"/>
                </a:cubicBezTo>
                <a:close/>
              </a:path>
            </a:pathLst>
          </a:custGeom>
        </p:spPr>
      </p:pic>
      <p:sp>
        <p:nvSpPr>
          <p:cNvPr id="3" name="矩形: 圆角 2"/>
          <p:cNvSpPr/>
          <p:nvPr>
            <p:custDataLst>
              <p:tags r:id="rId2"/>
            </p:custDataLst>
          </p:nvPr>
        </p:nvSpPr>
        <p:spPr>
          <a:xfrm>
            <a:off x="3774017" y="1936216"/>
            <a:ext cx="6975876" cy="4058184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1. 你认为GAI 生成的艺术作品有“灵魂”吗？ GAI 是“创作助手”还是“创作替代”？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2. 如果AI 能生成完美的艺术作品，人类创作者的价值还体现在哪里？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3. 若AI 生成的作品获奖，荣誉应属于开发者还是AI ？如果AI 生成的作品存在版权争议，我们该如何应对？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4279664" y="1642102"/>
            <a:ext cx="2312296" cy="576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课堂思辨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755" y="360045"/>
            <a:ext cx="9869805" cy="681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20000"/>
              </a:lnSpc>
            </a:pPr>
            <a:r>
              <a: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生成式 AI系统（GAI）——人人都是艺术创造者</a:t>
            </a:r>
            <a:endParaRPr sz="32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: 形状 24"/>
          <p:cNvSpPr/>
          <p:nvPr/>
        </p:nvSpPr>
        <p:spPr>
          <a:xfrm>
            <a:off x="3988884" y="955048"/>
            <a:ext cx="8203116" cy="5902953"/>
          </a:xfrm>
          <a:custGeom>
            <a:avLst/>
            <a:gdLst>
              <a:gd name="connsiteX0" fmla="*/ 8203116 w 8203116"/>
              <a:gd name="connsiteY0" fmla="*/ 0 h 5902953"/>
              <a:gd name="connsiteX1" fmla="*/ 8203116 w 8203116"/>
              <a:gd name="connsiteY1" fmla="*/ 4833868 h 5902953"/>
              <a:gd name="connsiteX2" fmla="*/ 8015296 w 8203116"/>
              <a:gd name="connsiteY2" fmla="*/ 4922189 h 5902953"/>
              <a:gd name="connsiteX3" fmla="*/ 6488570 w 8203116"/>
              <a:gd name="connsiteY3" fmla="*/ 5846778 h 5902953"/>
              <a:gd name="connsiteX4" fmla="*/ 6414869 w 8203116"/>
              <a:gd name="connsiteY4" fmla="*/ 5902953 h 5902953"/>
              <a:gd name="connsiteX5" fmla="*/ 0 w 8203116"/>
              <a:gd name="connsiteY5" fmla="*/ 5902953 h 5902953"/>
              <a:gd name="connsiteX6" fmla="*/ 248154 w 8203116"/>
              <a:gd name="connsiteY6" fmla="*/ 5861600 h 5902953"/>
              <a:gd name="connsiteX7" fmla="*/ 8098201 w 8203116"/>
              <a:gd name="connsiteY7" fmla="*/ 220464 h 5902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203116" h="5902953">
                <a:moveTo>
                  <a:pt x="8203116" y="0"/>
                </a:moveTo>
                <a:lnTo>
                  <a:pt x="8203116" y="4833868"/>
                </a:lnTo>
                <a:lnTo>
                  <a:pt x="8015296" y="4922189"/>
                </a:lnTo>
                <a:cubicBezTo>
                  <a:pt x="7476893" y="5192817"/>
                  <a:pt x="6966381" y="5502444"/>
                  <a:pt x="6488570" y="5846778"/>
                </a:cubicBezTo>
                <a:lnTo>
                  <a:pt x="6414869" y="5902953"/>
                </a:lnTo>
                <a:lnTo>
                  <a:pt x="0" y="5902953"/>
                </a:lnTo>
                <a:lnTo>
                  <a:pt x="248154" y="5861600"/>
                </a:lnTo>
                <a:cubicBezTo>
                  <a:pt x="3761305" y="5209715"/>
                  <a:pt x="6664833" y="3073311"/>
                  <a:pt x="8098201" y="220464"/>
                </a:cubicBezTo>
                <a:close/>
              </a:path>
            </a:pathLst>
          </a:custGeom>
          <a:solidFill>
            <a:srgbClr val="654BFF"/>
          </a:soli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4" name="任意多边形: 形状 13"/>
          <p:cNvSpPr/>
          <p:nvPr/>
        </p:nvSpPr>
        <p:spPr>
          <a:xfrm rot="5400000">
            <a:off x="6430540" y="286991"/>
            <a:ext cx="450193" cy="926770"/>
          </a:xfrm>
          <a:custGeom>
            <a:avLst/>
            <a:gdLst>
              <a:gd name="connsiteX0" fmla="*/ 452944 w 477264"/>
              <a:gd name="connsiteY0" fmla="*/ 933858 h 982498"/>
              <a:gd name="connsiteX1" fmla="*/ 477264 w 477264"/>
              <a:gd name="connsiteY1" fmla="*/ 958178 h 982498"/>
              <a:gd name="connsiteX2" fmla="*/ 452944 w 477264"/>
              <a:gd name="connsiteY2" fmla="*/ 982498 h 982498"/>
              <a:gd name="connsiteX3" fmla="*/ 428624 w 477264"/>
              <a:gd name="connsiteY3" fmla="*/ 958178 h 982498"/>
              <a:gd name="connsiteX4" fmla="*/ 452944 w 477264"/>
              <a:gd name="connsiteY4" fmla="*/ 933858 h 982498"/>
              <a:gd name="connsiteX5" fmla="*/ 345788 w 477264"/>
              <a:gd name="connsiteY5" fmla="*/ 933858 h 982498"/>
              <a:gd name="connsiteX6" fmla="*/ 370108 w 477264"/>
              <a:gd name="connsiteY6" fmla="*/ 958178 h 982498"/>
              <a:gd name="connsiteX7" fmla="*/ 345788 w 477264"/>
              <a:gd name="connsiteY7" fmla="*/ 982498 h 982498"/>
              <a:gd name="connsiteX8" fmla="*/ 321468 w 477264"/>
              <a:gd name="connsiteY8" fmla="*/ 958178 h 982498"/>
              <a:gd name="connsiteX9" fmla="*/ 345788 w 477264"/>
              <a:gd name="connsiteY9" fmla="*/ 933858 h 982498"/>
              <a:gd name="connsiteX10" fmla="*/ 238632 w 477264"/>
              <a:gd name="connsiteY10" fmla="*/ 933858 h 982498"/>
              <a:gd name="connsiteX11" fmla="*/ 262952 w 477264"/>
              <a:gd name="connsiteY11" fmla="*/ 958178 h 982498"/>
              <a:gd name="connsiteX12" fmla="*/ 238632 w 477264"/>
              <a:gd name="connsiteY12" fmla="*/ 982498 h 982498"/>
              <a:gd name="connsiteX13" fmla="*/ 214312 w 477264"/>
              <a:gd name="connsiteY13" fmla="*/ 958178 h 982498"/>
              <a:gd name="connsiteX14" fmla="*/ 238632 w 477264"/>
              <a:gd name="connsiteY14" fmla="*/ 933858 h 982498"/>
              <a:gd name="connsiteX15" fmla="*/ 131476 w 477264"/>
              <a:gd name="connsiteY15" fmla="*/ 933858 h 982498"/>
              <a:gd name="connsiteX16" fmla="*/ 155796 w 477264"/>
              <a:gd name="connsiteY16" fmla="*/ 958178 h 982498"/>
              <a:gd name="connsiteX17" fmla="*/ 131476 w 477264"/>
              <a:gd name="connsiteY17" fmla="*/ 982498 h 982498"/>
              <a:gd name="connsiteX18" fmla="*/ 107156 w 477264"/>
              <a:gd name="connsiteY18" fmla="*/ 958178 h 982498"/>
              <a:gd name="connsiteX19" fmla="*/ 131476 w 477264"/>
              <a:gd name="connsiteY19" fmla="*/ 933858 h 982498"/>
              <a:gd name="connsiteX20" fmla="*/ 24320 w 477264"/>
              <a:gd name="connsiteY20" fmla="*/ 933858 h 982498"/>
              <a:gd name="connsiteX21" fmla="*/ 48640 w 477264"/>
              <a:gd name="connsiteY21" fmla="*/ 958178 h 982498"/>
              <a:gd name="connsiteX22" fmla="*/ 24320 w 477264"/>
              <a:gd name="connsiteY22" fmla="*/ 982498 h 982498"/>
              <a:gd name="connsiteX23" fmla="*/ 0 w 477264"/>
              <a:gd name="connsiteY23" fmla="*/ 958178 h 982498"/>
              <a:gd name="connsiteX24" fmla="*/ 24320 w 477264"/>
              <a:gd name="connsiteY24" fmla="*/ 933858 h 982498"/>
              <a:gd name="connsiteX25" fmla="*/ 452944 w 477264"/>
              <a:gd name="connsiteY25" fmla="*/ 778215 h 982498"/>
              <a:gd name="connsiteX26" fmla="*/ 477264 w 477264"/>
              <a:gd name="connsiteY26" fmla="*/ 802535 h 982498"/>
              <a:gd name="connsiteX27" fmla="*/ 452944 w 477264"/>
              <a:gd name="connsiteY27" fmla="*/ 826855 h 982498"/>
              <a:gd name="connsiteX28" fmla="*/ 428624 w 477264"/>
              <a:gd name="connsiteY28" fmla="*/ 802535 h 982498"/>
              <a:gd name="connsiteX29" fmla="*/ 452944 w 477264"/>
              <a:gd name="connsiteY29" fmla="*/ 778215 h 982498"/>
              <a:gd name="connsiteX30" fmla="*/ 345788 w 477264"/>
              <a:gd name="connsiteY30" fmla="*/ 778215 h 982498"/>
              <a:gd name="connsiteX31" fmla="*/ 370108 w 477264"/>
              <a:gd name="connsiteY31" fmla="*/ 802535 h 982498"/>
              <a:gd name="connsiteX32" fmla="*/ 345788 w 477264"/>
              <a:gd name="connsiteY32" fmla="*/ 826855 h 982498"/>
              <a:gd name="connsiteX33" fmla="*/ 321468 w 477264"/>
              <a:gd name="connsiteY33" fmla="*/ 802535 h 982498"/>
              <a:gd name="connsiteX34" fmla="*/ 345788 w 477264"/>
              <a:gd name="connsiteY34" fmla="*/ 778215 h 982498"/>
              <a:gd name="connsiteX35" fmla="*/ 238632 w 477264"/>
              <a:gd name="connsiteY35" fmla="*/ 778215 h 982498"/>
              <a:gd name="connsiteX36" fmla="*/ 262952 w 477264"/>
              <a:gd name="connsiteY36" fmla="*/ 802535 h 982498"/>
              <a:gd name="connsiteX37" fmla="*/ 238632 w 477264"/>
              <a:gd name="connsiteY37" fmla="*/ 826855 h 982498"/>
              <a:gd name="connsiteX38" fmla="*/ 214312 w 477264"/>
              <a:gd name="connsiteY38" fmla="*/ 802535 h 982498"/>
              <a:gd name="connsiteX39" fmla="*/ 238632 w 477264"/>
              <a:gd name="connsiteY39" fmla="*/ 778215 h 982498"/>
              <a:gd name="connsiteX40" fmla="*/ 131476 w 477264"/>
              <a:gd name="connsiteY40" fmla="*/ 778215 h 982498"/>
              <a:gd name="connsiteX41" fmla="*/ 155796 w 477264"/>
              <a:gd name="connsiteY41" fmla="*/ 802535 h 982498"/>
              <a:gd name="connsiteX42" fmla="*/ 131476 w 477264"/>
              <a:gd name="connsiteY42" fmla="*/ 826855 h 982498"/>
              <a:gd name="connsiteX43" fmla="*/ 107156 w 477264"/>
              <a:gd name="connsiteY43" fmla="*/ 802535 h 982498"/>
              <a:gd name="connsiteX44" fmla="*/ 131476 w 477264"/>
              <a:gd name="connsiteY44" fmla="*/ 778215 h 982498"/>
              <a:gd name="connsiteX45" fmla="*/ 24320 w 477264"/>
              <a:gd name="connsiteY45" fmla="*/ 778215 h 982498"/>
              <a:gd name="connsiteX46" fmla="*/ 48640 w 477264"/>
              <a:gd name="connsiteY46" fmla="*/ 802535 h 982498"/>
              <a:gd name="connsiteX47" fmla="*/ 24320 w 477264"/>
              <a:gd name="connsiteY47" fmla="*/ 826855 h 982498"/>
              <a:gd name="connsiteX48" fmla="*/ 0 w 477264"/>
              <a:gd name="connsiteY48" fmla="*/ 802535 h 982498"/>
              <a:gd name="connsiteX49" fmla="*/ 24320 w 477264"/>
              <a:gd name="connsiteY49" fmla="*/ 778215 h 982498"/>
              <a:gd name="connsiteX50" fmla="*/ 452944 w 477264"/>
              <a:gd name="connsiteY50" fmla="*/ 622572 h 982498"/>
              <a:gd name="connsiteX51" fmla="*/ 477264 w 477264"/>
              <a:gd name="connsiteY51" fmla="*/ 646892 h 982498"/>
              <a:gd name="connsiteX52" fmla="*/ 452944 w 477264"/>
              <a:gd name="connsiteY52" fmla="*/ 671212 h 982498"/>
              <a:gd name="connsiteX53" fmla="*/ 428624 w 477264"/>
              <a:gd name="connsiteY53" fmla="*/ 646892 h 982498"/>
              <a:gd name="connsiteX54" fmla="*/ 452944 w 477264"/>
              <a:gd name="connsiteY54" fmla="*/ 622572 h 982498"/>
              <a:gd name="connsiteX55" fmla="*/ 345788 w 477264"/>
              <a:gd name="connsiteY55" fmla="*/ 622572 h 982498"/>
              <a:gd name="connsiteX56" fmla="*/ 370108 w 477264"/>
              <a:gd name="connsiteY56" fmla="*/ 646892 h 982498"/>
              <a:gd name="connsiteX57" fmla="*/ 345788 w 477264"/>
              <a:gd name="connsiteY57" fmla="*/ 671212 h 982498"/>
              <a:gd name="connsiteX58" fmla="*/ 321468 w 477264"/>
              <a:gd name="connsiteY58" fmla="*/ 646892 h 982498"/>
              <a:gd name="connsiteX59" fmla="*/ 345788 w 477264"/>
              <a:gd name="connsiteY59" fmla="*/ 622572 h 982498"/>
              <a:gd name="connsiteX60" fmla="*/ 238632 w 477264"/>
              <a:gd name="connsiteY60" fmla="*/ 622572 h 982498"/>
              <a:gd name="connsiteX61" fmla="*/ 262952 w 477264"/>
              <a:gd name="connsiteY61" fmla="*/ 646892 h 982498"/>
              <a:gd name="connsiteX62" fmla="*/ 238632 w 477264"/>
              <a:gd name="connsiteY62" fmla="*/ 671212 h 982498"/>
              <a:gd name="connsiteX63" fmla="*/ 214312 w 477264"/>
              <a:gd name="connsiteY63" fmla="*/ 646892 h 982498"/>
              <a:gd name="connsiteX64" fmla="*/ 238632 w 477264"/>
              <a:gd name="connsiteY64" fmla="*/ 622572 h 982498"/>
              <a:gd name="connsiteX65" fmla="*/ 131476 w 477264"/>
              <a:gd name="connsiteY65" fmla="*/ 622572 h 982498"/>
              <a:gd name="connsiteX66" fmla="*/ 155796 w 477264"/>
              <a:gd name="connsiteY66" fmla="*/ 646892 h 982498"/>
              <a:gd name="connsiteX67" fmla="*/ 131476 w 477264"/>
              <a:gd name="connsiteY67" fmla="*/ 671212 h 982498"/>
              <a:gd name="connsiteX68" fmla="*/ 107156 w 477264"/>
              <a:gd name="connsiteY68" fmla="*/ 646892 h 982498"/>
              <a:gd name="connsiteX69" fmla="*/ 131476 w 477264"/>
              <a:gd name="connsiteY69" fmla="*/ 622572 h 982498"/>
              <a:gd name="connsiteX70" fmla="*/ 24320 w 477264"/>
              <a:gd name="connsiteY70" fmla="*/ 622572 h 982498"/>
              <a:gd name="connsiteX71" fmla="*/ 48640 w 477264"/>
              <a:gd name="connsiteY71" fmla="*/ 646892 h 982498"/>
              <a:gd name="connsiteX72" fmla="*/ 24320 w 477264"/>
              <a:gd name="connsiteY72" fmla="*/ 671212 h 982498"/>
              <a:gd name="connsiteX73" fmla="*/ 0 w 477264"/>
              <a:gd name="connsiteY73" fmla="*/ 646892 h 982498"/>
              <a:gd name="connsiteX74" fmla="*/ 24320 w 477264"/>
              <a:gd name="connsiteY74" fmla="*/ 622572 h 982498"/>
              <a:gd name="connsiteX75" fmla="*/ 24320 w 477264"/>
              <a:gd name="connsiteY75" fmla="*/ 466929 h 982498"/>
              <a:gd name="connsiteX76" fmla="*/ 48640 w 477264"/>
              <a:gd name="connsiteY76" fmla="*/ 491249 h 982498"/>
              <a:gd name="connsiteX77" fmla="*/ 24320 w 477264"/>
              <a:gd name="connsiteY77" fmla="*/ 515569 h 982498"/>
              <a:gd name="connsiteX78" fmla="*/ 0 w 477264"/>
              <a:gd name="connsiteY78" fmla="*/ 491249 h 982498"/>
              <a:gd name="connsiteX79" fmla="*/ 24320 w 477264"/>
              <a:gd name="connsiteY79" fmla="*/ 466929 h 982498"/>
              <a:gd name="connsiteX80" fmla="*/ 131476 w 477264"/>
              <a:gd name="connsiteY80" fmla="*/ 466929 h 982498"/>
              <a:gd name="connsiteX81" fmla="*/ 155796 w 477264"/>
              <a:gd name="connsiteY81" fmla="*/ 491249 h 982498"/>
              <a:gd name="connsiteX82" fmla="*/ 131476 w 477264"/>
              <a:gd name="connsiteY82" fmla="*/ 515569 h 982498"/>
              <a:gd name="connsiteX83" fmla="*/ 107156 w 477264"/>
              <a:gd name="connsiteY83" fmla="*/ 491249 h 982498"/>
              <a:gd name="connsiteX84" fmla="*/ 131476 w 477264"/>
              <a:gd name="connsiteY84" fmla="*/ 466929 h 982498"/>
              <a:gd name="connsiteX85" fmla="*/ 238632 w 477264"/>
              <a:gd name="connsiteY85" fmla="*/ 466929 h 982498"/>
              <a:gd name="connsiteX86" fmla="*/ 262952 w 477264"/>
              <a:gd name="connsiteY86" fmla="*/ 491249 h 982498"/>
              <a:gd name="connsiteX87" fmla="*/ 238632 w 477264"/>
              <a:gd name="connsiteY87" fmla="*/ 515569 h 982498"/>
              <a:gd name="connsiteX88" fmla="*/ 214312 w 477264"/>
              <a:gd name="connsiteY88" fmla="*/ 491249 h 982498"/>
              <a:gd name="connsiteX89" fmla="*/ 238632 w 477264"/>
              <a:gd name="connsiteY89" fmla="*/ 466929 h 982498"/>
              <a:gd name="connsiteX90" fmla="*/ 345788 w 477264"/>
              <a:gd name="connsiteY90" fmla="*/ 466929 h 982498"/>
              <a:gd name="connsiteX91" fmla="*/ 370108 w 477264"/>
              <a:gd name="connsiteY91" fmla="*/ 491249 h 982498"/>
              <a:gd name="connsiteX92" fmla="*/ 345788 w 477264"/>
              <a:gd name="connsiteY92" fmla="*/ 515569 h 982498"/>
              <a:gd name="connsiteX93" fmla="*/ 321468 w 477264"/>
              <a:gd name="connsiteY93" fmla="*/ 491249 h 982498"/>
              <a:gd name="connsiteX94" fmla="*/ 345788 w 477264"/>
              <a:gd name="connsiteY94" fmla="*/ 466929 h 982498"/>
              <a:gd name="connsiteX95" fmla="*/ 452944 w 477264"/>
              <a:gd name="connsiteY95" fmla="*/ 466929 h 982498"/>
              <a:gd name="connsiteX96" fmla="*/ 477264 w 477264"/>
              <a:gd name="connsiteY96" fmla="*/ 491249 h 982498"/>
              <a:gd name="connsiteX97" fmla="*/ 452944 w 477264"/>
              <a:gd name="connsiteY97" fmla="*/ 515569 h 982498"/>
              <a:gd name="connsiteX98" fmla="*/ 428624 w 477264"/>
              <a:gd name="connsiteY98" fmla="*/ 491249 h 982498"/>
              <a:gd name="connsiteX99" fmla="*/ 452944 w 477264"/>
              <a:gd name="connsiteY99" fmla="*/ 466929 h 982498"/>
              <a:gd name="connsiteX100" fmla="*/ 24320 w 477264"/>
              <a:gd name="connsiteY100" fmla="*/ 311287 h 982498"/>
              <a:gd name="connsiteX101" fmla="*/ 48640 w 477264"/>
              <a:gd name="connsiteY101" fmla="*/ 335607 h 982498"/>
              <a:gd name="connsiteX102" fmla="*/ 24320 w 477264"/>
              <a:gd name="connsiteY102" fmla="*/ 359926 h 982498"/>
              <a:gd name="connsiteX103" fmla="*/ 0 w 477264"/>
              <a:gd name="connsiteY103" fmla="*/ 335607 h 982498"/>
              <a:gd name="connsiteX104" fmla="*/ 24320 w 477264"/>
              <a:gd name="connsiteY104" fmla="*/ 311287 h 982498"/>
              <a:gd name="connsiteX105" fmla="*/ 131476 w 477264"/>
              <a:gd name="connsiteY105" fmla="*/ 311286 h 982498"/>
              <a:gd name="connsiteX106" fmla="*/ 155796 w 477264"/>
              <a:gd name="connsiteY106" fmla="*/ 335606 h 982498"/>
              <a:gd name="connsiteX107" fmla="*/ 131476 w 477264"/>
              <a:gd name="connsiteY107" fmla="*/ 359926 h 982498"/>
              <a:gd name="connsiteX108" fmla="*/ 107156 w 477264"/>
              <a:gd name="connsiteY108" fmla="*/ 335606 h 982498"/>
              <a:gd name="connsiteX109" fmla="*/ 131476 w 477264"/>
              <a:gd name="connsiteY109" fmla="*/ 311286 h 982498"/>
              <a:gd name="connsiteX110" fmla="*/ 238632 w 477264"/>
              <a:gd name="connsiteY110" fmla="*/ 311286 h 982498"/>
              <a:gd name="connsiteX111" fmla="*/ 262952 w 477264"/>
              <a:gd name="connsiteY111" fmla="*/ 335606 h 982498"/>
              <a:gd name="connsiteX112" fmla="*/ 238632 w 477264"/>
              <a:gd name="connsiteY112" fmla="*/ 359926 h 982498"/>
              <a:gd name="connsiteX113" fmla="*/ 214312 w 477264"/>
              <a:gd name="connsiteY113" fmla="*/ 335606 h 982498"/>
              <a:gd name="connsiteX114" fmla="*/ 238632 w 477264"/>
              <a:gd name="connsiteY114" fmla="*/ 311286 h 982498"/>
              <a:gd name="connsiteX115" fmla="*/ 345788 w 477264"/>
              <a:gd name="connsiteY115" fmla="*/ 311286 h 982498"/>
              <a:gd name="connsiteX116" fmla="*/ 370108 w 477264"/>
              <a:gd name="connsiteY116" fmla="*/ 335606 h 982498"/>
              <a:gd name="connsiteX117" fmla="*/ 345788 w 477264"/>
              <a:gd name="connsiteY117" fmla="*/ 359926 h 982498"/>
              <a:gd name="connsiteX118" fmla="*/ 321468 w 477264"/>
              <a:gd name="connsiteY118" fmla="*/ 335606 h 982498"/>
              <a:gd name="connsiteX119" fmla="*/ 345788 w 477264"/>
              <a:gd name="connsiteY119" fmla="*/ 311286 h 982498"/>
              <a:gd name="connsiteX120" fmla="*/ 452944 w 477264"/>
              <a:gd name="connsiteY120" fmla="*/ 311286 h 982498"/>
              <a:gd name="connsiteX121" fmla="*/ 477264 w 477264"/>
              <a:gd name="connsiteY121" fmla="*/ 335606 h 982498"/>
              <a:gd name="connsiteX122" fmla="*/ 452944 w 477264"/>
              <a:gd name="connsiteY122" fmla="*/ 359926 h 982498"/>
              <a:gd name="connsiteX123" fmla="*/ 428624 w 477264"/>
              <a:gd name="connsiteY123" fmla="*/ 335606 h 982498"/>
              <a:gd name="connsiteX124" fmla="*/ 452944 w 477264"/>
              <a:gd name="connsiteY124" fmla="*/ 311286 h 982498"/>
              <a:gd name="connsiteX125" fmla="*/ 24320 w 477264"/>
              <a:gd name="connsiteY125" fmla="*/ 155643 h 982498"/>
              <a:gd name="connsiteX126" fmla="*/ 48640 w 477264"/>
              <a:gd name="connsiteY126" fmla="*/ 179963 h 982498"/>
              <a:gd name="connsiteX127" fmla="*/ 24320 w 477264"/>
              <a:gd name="connsiteY127" fmla="*/ 204283 h 982498"/>
              <a:gd name="connsiteX128" fmla="*/ 0 w 477264"/>
              <a:gd name="connsiteY128" fmla="*/ 179963 h 982498"/>
              <a:gd name="connsiteX129" fmla="*/ 24320 w 477264"/>
              <a:gd name="connsiteY129" fmla="*/ 155643 h 982498"/>
              <a:gd name="connsiteX130" fmla="*/ 131476 w 477264"/>
              <a:gd name="connsiteY130" fmla="*/ 155643 h 982498"/>
              <a:gd name="connsiteX131" fmla="*/ 155796 w 477264"/>
              <a:gd name="connsiteY131" fmla="*/ 179963 h 982498"/>
              <a:gd name="connsiteX132" fmla="*/ 131476 w 477264"/>
              <a:gd name="connsiteY132" fmla="*/ 204283 h 982498"/>
              <a:gd name="connsiteX133" fmla="*/ 107156 w 477264"/>
              <a:gd name="connsiteY133" fmla="*/ 179963 h 982498"/>
              <a:gd name="connsiteX134" fmla="*/ 131476 w 477264"/>
              <a:gd name="connsiteY134" fmla="*/ 155643 h 982498"/>
              <a:gd name="connsiteX135" fmla="*/ 238632 w 477264"/>
              <a:gd name="connsiteY135" fmla="*/ 155643 h 982498"/>
              <a:gd name="connsiteX136" fmla="*/ 262952 w 477264"/>
              <a:gd name="connsiteY136" fmla="*/ 179963 h 982498"/>
              <a:gd name="connsiteX137" fmla="*/ 238632 w 477264"/>
              <a:gd name="connsiteY137" fmla="*/ 204283 h 982498"/>
              <a:gd name="connsiteX138" fmla="*/ 214312 w 477264"/>
              <a:gd name="connsiteY138" fmla="*/ 179963 h 982498"/>
              <a:gd name="connsiteX139" fmla="*/ 238632 w 477264"/>
              <a:gd name="connsiteY139" fmla="*/ 155643 h 982498"/>
              <a:gd name="connsiteX140" fmla="*/ 345788 w 477264"/>
              <a:gd name="connsiteY140" fmla="*/ 155643 h 982498"/>
              <a:gd name="connsiteX141" fmla="*/ 370108 w 477264"/>
              <a:gd name="connsiteY141" fmla="*/ 179963 h 982498"/>
              <a:gd name="connsiteX142" fmla="*/ 345788 w 477264"/>
              <a:gd name="connsiteY142" fmla="*/ 204283 h 982498"/>
              <a:gd name="connsiteX143" fmla="*/ 321468 w 477264"/>
              <a:gd name="connsiteY143" fmla="*/ 179963 h 982498"/>
              <a:gd name="connsiteX144" fmla="*/ 345788 w 477264"/>
              <a:gd name="connsiteY144" fmla="*/ 155643 h 982498"/>
              <a:gd name="connsiteX145" fmla="*/ 452944 w 477264"/>
              <a:gd name="connsiteY145" fmla="*/ 155643 h 982498"/>
              <a:gd name="connsiteX146" fmla="*/ 477264 w 477264"/>
              <a:gd name="connsiteY146" fmla="*/ 179963 h 982498"/>
              <a:gd name="connsiteX147" fmla="*/ 452944 w 477264"/>
              <a:gd name="connsiteY147" fmla="*/ 204283 h 982498"/>
              <a:gd name="connsiteX148" fmla="*/ 428624 w 477264"/>
              <a:gd name="connsiteY148" fmla="*/ 179963 h 982498"/>
              <a:gd name="connsiteX149" fmla="*/ 452944 w 477264"/>
              <a:gd name="connsiteY149" fmla="*/ 155643 h 982498"/>
              <a:gd name="connsiteX150" fmla="*/ 452944 w 477264"/>
              <a:gd name="connsiteY150" fmla="*/ 0 h 982498"/>
              <a:gd name="connsiteX151" fmla="*/ 477264 w 477264"/>
              <a:gd name="connsiteY151" fmla="*/ 24320 h 982498"/>
              <a:gd name="connsiteX152" fmla="*/ 452944 w 477264"/>
              <a:gd name="connsiteY152" fmla="*/ 48640 h 982498"/>
              <a:gd name="connsiteX153" fmla="*/ 428624 w 477264"/>
              <a:gd name="connsiteY153" fmla="*/ 24320 h 982498"/>
              <a:gd name="connsiteX154" fmla="*/ 452944 w 477264"/>
              <a:gd name="connsiteY154" fmla="*/ 0 h 982498"/>
              <a:gd name="connsiteX155" fmla="*/ 345788 w 477264"/>
              <a:gd name="connsiteY155" fmla="*/ 0 h 982498"/>
              <a:gd name="connsiteX156" fmla="*/ 370108 w 477264"/>
              <a:gd name="connsiteY156" fmla="*/ 24320 h 982498"/>
              <a:gd name="connsiteX157" fmla="*/ 345788 w 477264"/>
              <a:gd name="connsiteY157" fmla="*/ 48640 h 982498"/>
              <a:gd name="connsiteX158" fmla="*/ 321468 w 477264"/>
              <a:gd name="connsiteY158" fmla="*/ 24320 h 982498"/>
              <a:gd name="connsiteX159" fmla="*/ 345788 w 477264"/>
              <a:gd name="connsiteY159" fmla="*/ 0 h 982498"/>
              <a:gd name="connsiteX160" fmla="*/ 238632 w 477264"/>
              <a:gd name="connsiteY160" fmla="*/ 0 h 982498"/>
              <a:gd name="connsiteX161" fmla="*/ 262952 w 477264"/>
              <a:gd name="connsiteY161" fmla="*/ 24320 h 982498"/>
              <a:gd name="connsiteX162" fmla="*/ 238632 w 477264"/>
              <a:gd name="connsiteY162" fmla="*/ 48640 h 982498"/>
              <a:gd name="connsiteX163" fmla="*/ 214312 w 477264"/>
              <a:gd name="connsiteY163" fmla="*/ 24320 h 982498"/>
              <a:gd name="connsiteX164" fmla="*/ 238632 w 477264"/>
              <a:gd name="connsiteY164" fmla="*/ 0 h 982498"/>
              <a:gd name="connsiteX165" fmla="*/ 131476 w 477264"/>
              <a:gd name="connsiteY165" fmla="*/ 0 h 982498"/>
              <a:gd name="connsiteX166" fmla="*/ 155796 w 477264"/>
              <a:gd name="connsiteY166" fmla="*/ 24320 h 982498"/>
              <a:gd name="connsiteX167" fmla="*/ 131476 w 477264"/>
              <a:gd name="connsiteY167" fmla="*/ 48640 h 982498"/>
              <a:gd name="connsiteX168" fmla="*/ 107156 w 477264"/>
              <a:gd name="connsiteY168" fmla="*/ 24320 h 982498"/>
              <a:gd name="connsiteX169" fmla="*/ 131476 w 477264"/>
              <a:gd name="connsiteY169" fmla="*/ 0 h 982498"/>
              <a:gd name="connsiteX170" fmla="*/ 24320 w 477264"/>
              <a:gd name="connsiteY170" fmla="*/ 0 h 982498"/>
              <a:gd name="connsiteX171" fmla="*/ 48640 w 477264"/>
              <a:gd name="connsiteY171" fmla="*/ 24320 h 982498"/>
              <a:gd name="connsiteX172" fmla="*/ 24320 w 477264"/>
              <a:gd name="connsiteY172" fmla="*/ 48640 h 982498"/>
              <a:gd name="connsiteX173" fmla="*/ 0 w 477264"/>
              <a:gd name="connsiteY173" fmla="*/ 24320 h 982498"/>
              <a:gd name="connsiteX174" fmla="*/ 24320 w 477264"/>
              <a:gd name="connsiteY174" fmla="*/ 0 h 982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</a:cxnLst>
            <a:rect l="l" t="t" r="r" b="b"/>
            <a:pathLst>
              <a:path w="477264" h="982498">
                <a:moveTo>
                  <a:pt x="452944" y="933858"/>
                </a:moveTo>
                <a:cubicBezTo>
                  <a:pt x="466376" y="933858"/>
                  <a:pt x="477264" y="944746"/>
                  <a:pt x="477264" y="958178"/>
                </a:cubicBezTo>
                <a:cubicBezTo>
                  <a:pt x="477264" y="971610"/>
                  <a:pt x="466376" y="982498"/>
                  <a:pt x="452944" y="982498"/>
                </a:cubicBezTo>
                <a:cubicBezTo>
                  <a:pt x="439512" y="982498"/>
                  <a:pt x="428624" y="971610"/>
                  <a:pt x="428624" y="958178"/>
                </a:cubicBezTo>
                <a:cubicBezTo>
                  <a:pt x="428624" y="944746"/>
                  <a:pt x="439512" y="933858"/>
                  <a:pt x="452944" y="933858"/>
                </a:cubicBezTo>
                <a:close/>
                <a:moveTo>
                  <a:pt x="345788" y="933858"/>
                </a:moveTo>
                <a:cubicBezTo>
                  <a:pt x="359220" y="933858"/>
                  <a:pt x="370108" y="944746"/>
                  <a:pt x="370108" y="958178"/>
                </a:cubicBezTo>
                <a:cubicBezTo>
                  <a:pt x="370108" y="971610"/>
                  <a:pt x="359220" y="982498"/>
                  <a:pt x="345788" y="982498"/>
                </a:cubicBezTo>
                <a:cubicBezTo>
                  <a:pt x="332356" y="982498"/>
                  <a:pt x="321468" y="971610"/>
                  <a:pt x="321468" y="958178"/>
                </a:cubicBezTo>
                <a:cubicBezTo>
                  <a:pt x="321468" y="944746"/>
                  <a:pt x="332356" y="933858"/>
                  <a:pt x="345788" y="933858"/>
                </a:cubicBezTo>
                <a:close/>
                <a:moveTo>
                  <a:pt x="238632" y="933858"/>
                </a:moveTo>
                <a:cubicBezTo>
                  <a:pt x="252064" y="933858"/>
                  <a:pt x="262952" y="944746"/>
                  <a:pt x="262952" y="958178"/>
                </a:cubicBezTo>
                <a:cubicBezTo>
                  <a:pt x="262952" y="971610"/>
                  <a:pt x="252064" y="982498"/>
                  <a:pt x="238632" y="982498"/>
                </a:cubicBezTo>
                <a:cubicBezTo>
                  <a:pt x="225200" y="982498"/>
                  <a:pt x="214312" y="971610"/>
                  <a:pt x="214312" y="958178"/>
                </a:cubicBezTo>
                <a:cubicBezTo>
                  <a:pt x="214312" y="944746"/>
                  <a:pt x="225200" y="933858"/>
                  <a:pt x="238632" y="933858"/>
                </a:cubicBezTo>
                <a:close/>
                <a:moveTo>
                  <a:pt x="131476" y="933858"/>
                </a:moveTo>
                <a:cubicBezTo>
                  <a:pt x="144908" y="933858"/>
                  <a:pt x="155796" y="944746"/>
                  <a:pt x="155796" y="958178"/>
                </a:cubicBezTo>
                <a:cubicBezTo>
                  <a:pt x="155796" y="971610"/>
                  <a:pt x="144908" y="982498"/>
                  <a:pt x="131476" y="982498"/>
                </a:cubicBezTo>
                <a:cubicBezTo>
                  <a:pt x="118044" y="982498"/>
                  <a:pt x="107156" y="971610"/>
                  <a:pt x="107156" y="958178"/>
                </a:cubicBezTo>
                <a:cubicBezTo>
                  <a:pt x="107156" y="944746"/>
                  <a:pt x="118044" y="933858"/>
                  <a:pt x="131476" y="933858"/>
                </a:cubicBezTo>
                <a:close/>
                <a:moveTo>
                  <a:pt x="24320" y="933858"/>
                </a:moveTo>
                <a:cubicBezTo>
                  <a:pt x="37752" y="933858"/>
                  <a:pt x="48640" y="944746"/>
                  <a:pt x="48640" y="958178"/>
                </a:cubicBezTo>
                <a:cubicBezTo>
                  <a:pt x="48640" y="971610"/>
                  <a:pt x="37752" y="982498"/>
                  <a:pt x="24320" y="982498"/>
                </a:cubicBezTo>
                <a:cubicBezTo>
                  <a:pt x="10888" y="982498"/>
                  <a:pt x="0" y="971610"/>
                  <a:pt x="0" y="958178"/>
                </a:cubicBezTo>
                <a:cubicBezTo>
                  <a:pt x="0" y="944746"/>
                  <a:pt x="10888" y="933858"/>
                  <a:pt x="24320" y="933858"/>
                </a:cubicBezTo>
                <a:close/>
                <a:moveTo>
                  <a:pt x="452944" y="778215"/>
                </a:moveTo>
                <a:cubicBezTo>
                  <a:pt x="466376" y="778215"/>
                  <a:pt x="477264" y="789103"/>
                  <a:pt x="477264" y="802535"/>
                </a:cubicBezTo>
                <a:cubicBezTo>
                  <a:pt x="477264" y="815967"/>
                  <a:pt x="466376" y="826855"/>
                  <a:pt x="452944" y="826855"/>
                </a:cubicBezTo>
                <a:cubicBezTo>
                  <a:pt x="439512" y="826855"/>
                  <a:pt x="428624" y="815967"/>
                  <a:pt x="428624" y="802535"/>
                </a:cubicBezTo>
                <a:cubicBezTo>
                  <a:pt x="428624" y="789103"/>
                  <a:pt x="439512" y="778215"/>
                  <a:pt x="452944" y="778215"/>
                </a:cubicBezTo>
                <a:close/>
                <a:moveTo>
                  <a:pt x="345788" y="778215"/>
                </a:moveTo>
                <a:cubicBezTo>
                  <a:pt x="359220" y="778215"/>
                  <a:pt x="370108" y="789103"/>
                  <a:pt x="370108" y="802535"/>
                </a:cubicBezTo>
                <a:cubicBezTo>
                  <a:pt x="370108" y="815967"/>
                  <a:pt x="359220" y="826855"/>
                  <a:pt x="345788" y="826855"/>
                </a:cubicBezTo>
                <a:cubicBezTo>
                  <a:pt x="332356" y="826855"/>
                  <a:pt x="321468" y="815967"/>
                  <a:pt x="321468" y="802535"/>
                </a:cubicBezTo>
                <a:cubicBezTo>
                  <a:pt x="321468" y="789103"/>
                  <a:pt x="332356" y="778215"/>
                  <a:pt x="345788" y="778215"/>
                </a:cubicBezTo>
                <a:close/>
                <a:moveTo>
                  <a:pt x="238632" y="778215"/>
                </a:moveTo>
                <a:cubicBezTo>
                  <a:pt x="252064" y="778215"/>
                  <a:pt x="262952" y="789103"/>
                  <a:pt x="262952" y="802535"/>
                </a:cubicBezTo>
                <a:cubicBezTo>
                  <a:pt x="262952" y="815967"/>
                  <a:pt x="252064" y="826855"/>
                  <a:pt x="238632" y="826855"/>
                </a:cubicBezTo>
                <a:cubicBezTo>
                  <a:pt x="225200" y="826855"/>
                  <a:pt x="214312" y="815967"/>
                  <a:pt x="214312" y="802535"/>
                </a:cubicBezTo>
                <a:cubicBezTo>
                  <a:pt x="214312" y="789103"/>
                  <a:pt x="225200" y="778215"/>
                  <a:pt x="238632" y="778215"/>
                </a:cubicBezTo>
                <a:close/>
                <a:moveTo>
                  <a:pt x="131476" y="778215"/>
                </a:moveTo>
                <a:cubicBezTo>
                  <a:pt x="144908" y="778215"/>
                  <a:pt x="155796" y="789103"/>
                  <a:pt x="155796" y="802535"/>
                </a:cubicBezTo>
                <a:cubicBezTo>
                  <a:pt x="155796" y="815967"/>
                  <a:pt x="144908" y="826855"/>
                  <a:pt x="131476" y="826855"/>
                </a:cubicBezTo>
                <a:cubicBezTo>
                  <a:pt x="118044" y="826855"/>
                  <a:pt x="107156" y="815967"/>
                  <a:pt x="107156" y="802535"/>
                </a:cubicBezTo>
                <a:cubicBezTo>
                  <a:pt x="107156" y="789103"/>
                  <a:pt x="118044" y="778215"/>
                  <a:pt x="131476" y="778215"/>
                </a:cubicBezTo>
                <a:close/>
                <a:moveTo>
                  <a:pt x="24320" y="778215"/>
                </a:moveTo>
                <a:cubicBezTo>
                  <a:pt x="37752" y="778215"/>
                  <a:pt x="48640" y="789103"/>
                  <a:pt x="48640" y="802535"/>
                </a:cubicBezTo>
                <a:cubicBezTo>
                  <a:pt x="48640" y="815967"/>
                  <a:pt x="37752" y="826855"/>
                  <a:pt x="24320" y="826855"/>
                </a:cubicBezTo>
                <a:cubicBezTo>
                  <a:pt x="10888" y="826855"/>
                  <a:pt x="0" y="815967"/>
                  <a:pt x="0" y="802535"/>
                </a:cubicBezTo>
                <a:cubicBezTo>
                  <a:pt x="0" y="789103"/>
                  <a:pt x="10888" y="778215"/>
                  <a:pt x="24320" y="778215"/>
                </a:cubicBezTo>
                <a:close/>
                <a:moveTo>
                  <a:pt x="452944" y="622572"/>
                </a:moveTo>
                <a:cubicBezTo>
                  <a:pt x="466376" y="622572"/>
                  <a:pt x="477264" y="633460"/>
                  <a:pt x="477264" y="646892"/>
                </a:cubicBezTo>
                <a:cubicBezTo>
                  <a:pt x="477264" y="660324"/>
                  <a:pt x="466376" y="671212"/>
                  <a:pt x="452944" y="671212"/>
                </a:cubicBezTo>
                <a:cubicBezTo>
                  <a:pt x="439512" y="671212"/>
                  <a:pt x="428624" y="660324"/>
                  <a:pt x="428624" y="646892"/>
                </a:cubicBezTo>
                <a:cubicBezTo>
                  <a:pt x="428624" y="633460"/>
                  <a:pt x="439512" y="622572"/>
                  <a:pt x="452944" y="622572"/>
                </a:cubicBezTo>
                <a:close/>
                <a:moveTo>
                  <a:pt x="345788" y="622572"/>
                </a:moveTo>
                <a:cubicBezTo>
                  <a:pt x="359220" y="622572"/>
                  <a:pt x="370108" y="633460"/>
                  <a:pt x="370108" y="646892"/>
                </a:cubicBezTo>
                <a:cubicBezTo>
                  <a:pt x="370108" y="660324"/>
                  <a:pt x="359220" y="671212"/>
                  <a:pt x="345788" y="671212"/>
                </a:cubicBezTo>
                <a:cubicBezTo>
                  <a:pt x="332356" y="671212"/>
                  <a:pt x="321468" y="660324"/>
                  <a:pt x="321468" y="646892"/>
                </a:cubicBezTo>
                <a:cubicBezTo>
                  <a:pt x="321468" y="633460"/>
                  <a:pt x="332356" y="622572"/>
                  <a:pt x="345788" y="622572"/>
                </a:cubicBezTo>
                <a:close/>
                <a:moveTo>
                  <a:pt x="238632" y="622572"/>
                </a:moveTo>
                <a:cubicBezTo>
                  <a:pt x="252064" y="622572"/>
                  <a:pt x="262952" y="633460"/>
                  <a:pt x="262952" y="646892"/>
                </a:cubicBezTo>
                <a:cubicBezTo>
                  <a:pt x="262952" y="660324"/>
                  <a:pt x="252064" y="671212"/>
                  <a:pt x="238632" y="671212"/>
                </a:cubicBezTo>
                <a:cubicBezTo>
                  <a:pt x="225200" y="671212"/>
                  <a:pt x="214312" y="660324"/>
                  <a:pt x="214312" y="646892"/>
                </a:cubicBezTo>
                <a:cubicBezTo>
                  <a:pt x="214312" y="633460"/>
                  <a:pt x="225200" y="622572"/>
                  <a:pt x="238632" y="622572"/>
                </a:cubicBezTo>
                <a:close/>
                <a:moveTo>
                  <a:pt x="131476" y="622572"/>
                </a:moveTo>
                <a:cubicBezTo>
                  <a:pt x="144908" y="622572"/>
                  <a:pt x="155796" y="633460"/>
                  <a:pt x="155796" y="646892"/>
                </a:cubicBezTo>
                <a:cubicBezTo>
                  <a:pt x="155796" y="660324"/>
                  <a:pt x="144908" y="671212"/>
                  <a:pt x="131476" y="671212"/>
                </a:cubicBezTo>
                <a:cubicBezTo>
                  <a:pt x="118044" y="671212"/>
                  <a:pt x="107156" y="660324"/>
                  <a:pt x="107156" y="646892"/>
                </a:cubicBezTo>
                <a:cubicBezTo>
                  <a:pt x="107156" y="633460"/>
                  <a:pt x="118044" y="622572"/>
                  <a:pt x="131476" y="622572"/>
                </a:cubicBezTo>
                <a:close/>
                <a:moveTo>
                  <a:pt x="24320" y="622572"/>
                </a:moveTo>
                <a:cubicBezTo>
                  <a:pt x="37752" y="622572"/>
                  <a:pt x="48640" y="633460"/>
                  <a:pt x="48640" y="646892"/>
                </a:cubicBezTo>
                <a:cubicBezTo>
                  <a:pt x="48640" y="660324"/>
                  <a:pt x="37752" y="671212"/>
                  <a:pt x="24320" y="671212"/>
                </a:cubicBezTo>
                <a:cubicBezTo>
                  <a:pt x="10888" y="671212"/>
                  <a:pt x="0" y="660324"/>
                  <a:pt x="0" y="646892"/>
                </a:cubicBezTo>
                <a:cubicBezTo>
                  <a:pt x="0" y="633460"/>
                  <a:pt x="10888" y="622572"/>
                  <a:pt x="24320" y="622572"/>
                </a:cubicBezTo>
                <a:close/>
                <a:moveTo>
                  <a:pt x="24320" y="466929"/>
                </a:moveTo>
                <a:cubicBezTo>
                  <a:pt x="37752" y="466929"/>
                  <a:pt x="48640" y="477817"/>
                  <a:pt x="48640" y="491249"/>
                </a:cubicBezTo>
                <a:cubicBezTo>
                  <a:pt x="48640" y="504681"/>
                  <a:pt x="37752" y="515569"/>
                  <a:pt x="24320" y="515569"/>
                </a:cubicBezTo>
                <a:cubicBezTo>
                  <a:pt x="10888" y="515569"/>
                  <a:pt x="0" y="504681"/>
                  <a:pt x="0" y="491249"/>
                </a:cubicBezTo>
                <a:cubicBezTo>
                  <a:pt x="0" y="477817"/>
                  <a:pt x="10888" y="466929"/>
                  <a:pt x="24320" y="466929"/>
                </a:cubicBezTo>
                <a:close/>
                <a:moveTo>
                  <a:pt x="131476" y="466929"/>
                </a:moveTo>
                <a:cubicBezTo>
                  <a:pt x="144908" y="466929"/>
                  <a:pt x="155796" y="477817"/>
                  <a:pt x="155796" y="491249"/>
                </a:cubicBezTo>
                <a:cubicBezTo>
                  <a:pt x="155796" y="504681"/>
                  <a:pt x="144908" y="515569"/>
                  <a:pt x="131476" y="515569"/>
                </a:cubicBezTo>
                <a:cubicBezTo>
                  <a:pt x="118044" y="515569"/>
                  <a:pt x="107156" y="504681"/>
                  <a:pt x="107156" y="491249"/>
                </a:cubicBezTo>
                <a:cubicBezTo>
                  <a:pt x="107156" y="477817"/>
                  <a:pt x="118044" y="466929"/>
                  <a:pt x="131476" y="466929"/>
                </a:cubicBezTo>
                <a:close/>
                <a:moveTo>
                  <a:pt x="238632" y="466929"/>
                </a:moveTo>
                <a:cubicBezTo>
                  <a:pt x="252064" y="466929"/>
                  <a:pt x="262952" y="477817"/>
                  <a:pt x="262952" y="491249"/>
                </a:cubicBezTo>
                <a:cubicBezTo>
                  <a:pt x="262952" y="504681"/>
                  <a:pt x="252064" y="515569"/>
                  <a:pt x="238632" y="515569"/>
                </a:cubicBezTo>
                <a:cubicBezTo>
                  <a:pt x="225200" y="515569"/>
                  <a:pt x="214312" y="504681"/>
                  <a:pt x="214312" y="491249"/>
                </a:cubicBezTo>
                <a:cubicBezTo>
                  <a:pt x="214312" y="477817"/>
                  <a:pt x="225200" y="466929"/>
                  <a:pt x="238632" y="466929"/>
                </a:cubicBezTo>
                <a:close/>
                <a:moveTo>
                  <a:pt x="345788" y="466929"/>
                </a:moveTo>
                <a:cubicBezTo>
                  <a:pt x="359220" y="466929"/>
                  <a:pt x="370108" y="477817"/>
                  <a:pt x="370108" y="491249"/>
                </a:cubicBezTo>
                <a:cubicBezTo>
                  <a:pt x="370108" y="504681"/>
                  <a:pt x="359220" y="515569"/>
                  <a:pt x="345788" y="515569"/>
                </a:cubicBezTo>
                <a:cubicBezTo>
                  <a:pt x="332356" y="515569"/>
                  <a:pt x="321468" y="504681"/>
                  <a:pt x="321468" y="491249"/>
                </a:cubicBezTo>
                <a:cubicBezTo>
                  <a:pt x="321468" y="477817"/>
                  <a:pt x="332356" y="466929"/>
                  <a:pt x="345788" y="466929"/>
                </a:cubicBezTo>
                <a:close/>
                <a:moveTo>
                  <a:pt x="452944" y="466929"/>
                </a:moveTo>
                <a:cubicBezTo>
                  <a:pt x="466376" y="466929"/>
                  <a:pt x="477264" y="477817"/>
                  <a:pt x="477264" y="491249"/>
                </a:cubicBezTo>
                <a:cubicBezTo>
                  <a:pt x="477264" y="504681"/>
                  <a:pt x="466376" y="515569"/>
                  <a:pt x="452944" y="515569"/>
                </a:cubicBezTo>
                <a:cubicBezTo>
                  <a:pt x="439512" y="515569"/>
                  <a:pt x="428624" y="504681"/>
                  <a:pt x="428624" y="491249"/>
                </a:cubicBezTo>
                <a:cubicBezTo>
                  <a:pt x="428624" y="477817"/>
                  <a:pt x="439512" y="466929"/>
                  <a:pt x="452944" y="466929"/>
                </a:cubicBezTo>
                <a:close/>
                <a:moveTo>
                  <a:pt x="24320" y="311287"/>
                </a:moveTo>
                <a:cubicBezTo>
                  <a:pt x="37752" y="311287"/>
                  <a:pt x="48640" y="322175"/>
                  <a:pt x="48640" y="335607"/>
                </a:cubicBezTo>
                <a:cubicBezTo>
                  <a:pt x="48640" y="349038"/>
                  <a:pt x="37752" y="359926"/>
                  <a:pt x="24320" y="359926"/>
                </a:cubicBezTo>
                <a:cubicBezTo>
                  <a:pt x="10888" y="359926"/>
                  <a:pt x="0" y="349038"/>
                  <a:pt x="0" y="335607"/>
                </a:cubicBezTo>
                <a:cubicBezTo>
                  <a:pt x="0" y="322175"/>
                  <a:pt x="10888" y="311287"/>
                  <a:pt x="24320" y="311287"/>
                </a:cubicBezTo>
                <a:close/>
                <a:moveTo>
                  <a:pt x="131476" y="311286"/>
                </a:moveTo>
                <a:cubicBezTo>
                  <a:pt x="144908" y="311286"/>
                  <a:pt x="155796" y="322174"/>
                  <a:pt x="155796" y="335606"/>
                </a:cubicBezTo>
                <a:cubicBezTo>
                  <a:pt x="155796" y="349038"/>
                  <a:pt x="144908" y="359926"/>
                  <a:pt x="131476" y="359926"/>
                </a:cubicBezTo>
                <a:cubicBezTo>
                  <a:pt x="118044" y="359926"/>
                  <a:pt x="107156" y="349038"/>
                  <a:pt x="107156" y="335606"/>
                </a:cubicBezTo>
                <a:cubicBezTo>
                  <a:pt x="107156" y="322174"/>
                  <a:pt x="118044" y="311286"/>
                  <a:pt x="131476" y="311286"/>
                </a:cubicBezTo>
                <a:close/>
                <a:moveTo>
                  <a:pt x="238632" y="311286"/>
                </a:moveTo>
                <a:cubicBezTo>
                  <a:pt x="252064" y="311286"/>
                  <a:pt x="262952" y="322174"/>
                  <a:pt x="262952" y="335606"/>
                </a:cubicBezTo>
                <a:cubicBezTo>
                  <a:pt x="262952" y="349038"/>
                  <a:pt x="252064" y="359926"/>
                  <a:pt x="238632" y="359926"/>
                </a:cubicBezTo>
                <a:cubicBezTo>
                  <a:pt x="225200" y="359926"/>
                  <a:pt x="214312" y="349038"/>
                  <a:pt x="214312" y="335606"/>
                </a:cubicBezTo>
                <a:cubicBezTo>
                  <a:pt x="214312" y="322174"/>
                  <a:pt x="225200" y="311286"/>
                  <a:pt x="238632" y="311286"/>
                </a:cubicBezTo>
                <a:close/>
                <a:moveTo>
                  <a:pt x="345788" y="311286"/>
                </a:moveTo>
                <a:cubicBezTo>
                  <a:pt x="359220" y="311286"/>
                  <a:pt x="370108" y="322174"/>
                  <a:pt x="370108" y="335606"/>
                </a:cubicBezTo>
                <a:cubicBezTo>
                  <a:pt x="370108" y="349038"/>
                  <a:pt x="359220" y="359926"/>
                  <a:pt x="345788" y="359926"/>
                </a:cubicBezTo>
                <a:cubicBezTo>
                  <a:pt x="332356" y="359926"/>
                  <a:pt x="321468" y="349038"/>
                  <a:pt x="321468" y="335606"/>
                </a:cubicBezTo>
                <a:cubicBezTo>
                  <a:pt x="321468" y="322174"/>
                  <a:pt x="332356" y="311286"/>
                  <a:pt x="345788" y="311286"/>
                </a:cubicBezTo>
                <a:close/>
                <a:moveTo>
                  <a:pt x="452944" y="311286"/>
                </a:moveTo>
                <a:cubicBezTo>
                  <a:pt x="466376" y="311286"/>
                  <a:pt x="477264" y="322174"/>
                  <a:pt x="477264" y="335606"/>
                </a:cubicBezTo>
                <a:cubicBezTo>
                  <a:pt x="477264" y="349038"/>
                  <a:pt x="466376" y="359926"/>
                  <a:pt x="452944" y="359926"/>
                </a:cubicBezTo>
                <a:cubicBezTo>
                  <a:pt x="439512" y="359926"/>
                  <a:pt x="428624" y="349038"/>
                  <a:pt x="428624" y="335606"/>
                </a:cubicBezTo>
                <a:cubicBezTo>
                  <a:pt x="428624" y="322174"/>
                  <a:pt x="439512" y="311286"/>
                  <a:pt x="452944" y="311286"/>
                </a:cubicBezTo>
                <a:close/>
                <a:moveTo>
                  <a:pt x="24320" y="155643"/>
                </a:moveTo>
                <a:cubicBezTo>
                  <a:pt x="37752" y="155643"/>
                  <a:pt x="48640" y="166531"/>
                  <a:pt x="48640" y="179963"/>
                </a:cubicBezTo>
                <a:cubicBezTo>
                  <a:pt x="48640" y="193395"/>
                  <a:pt x="37752" y="204283"/>
                  <a:pt x="24320" y="204283"/>
                </a:cubicBezTo>
                <a:cubicBezTo>
                  <a:pt x="10888" y="204283"/>
                  <a:pt x="0" y="193395"/>
                  <a:pt x="0" y="179963"/>
                </a:cubicBezTo>
                <a:cubicBezTo>
                  <a:pt x="0" y="166531"/>
                  <a:pt x="10888" y="155643"/>
                  <a:pt x="24320" y="155643"/>
                </a:cubicBezTo>
                <a:close/>
                <a:moveTo>
                  <a:pt x="131476" y="155643"/>
                </a:moveTo>
                <a:cubicBezTo>
                  <a:pt x="144908" y="155643"/>
                  <a:pt x="155796" y="166531"/>
                  <a:pt x="155796" y="179963"/>
                </a:cubicBezTo>
                <a:cubicBezTo>
                  <a:pt x="155796" y="193395"/>
                  <a:pt x="144908" y="204283"/>
                  <a:pt x="131476" y="204283"/>
                </a:cubicBezTo>
                <a:cubicBezTo>
                  <a:pt x="118044" y="204283"/>
                  <a:pt x="107156" y="193395"/>
                  <a:pt x="107156" y="179963"/>
                </a:cubicBezTo>
                <a:cubicBezTo>
                  <a:pt x="107156" y="166531"/>
                  <a:pt x="118044" y="155643"/>
                  <a:pt x="131476" y="155643"/>
                </a:cubicBezTo>
                <a:close/>
                <a:moveTo>
                  <a:pt x="238632" y="155643"/>
                </a:moveTo>
                <a:cubicBezTo>
                  <a:pt x="252064" y="155643"/>
                  <a:pt x="262952" y="166531"/>
                  <a:pt x="262952" y="179963"/>
                </a:cubicBezTo>
                <a:cubicBezTo>
                  <a:pt x="262952" y="193395"/>
                  <a:pt x="252064" y="204283"/>
                  <a:pt x="238632" y="204283"/>
                </a:cubicBezTo>
                <a:cubicBezTo>
                  <a:pt x="225200" y="204283"/>
                  <a:pt x="214312" y="193395"/>
                  <a:pt x="214312" y="179963"/>
                </a:cubicBezTo>
                <a:cubicBezTo>
                  <a:pt x="214312" y="166531"/>
                  <a:pt x="225200" y="155643"/>
                  <a:pt x="238632" y="155643"/>
                </a:cubicBezTo>
                <a:close/>
                <a:moveTo>
                  <a:pt x="345788" y="155643"/>
                </a:moveTo>
                <a:cubicBezTo>
                  <a:pt x="359220" y="155643"/>
                  <a:pt x="370108" y="166531"/>
                  <a:pt x="370108" y="179963"/>
                </a:cubicBezTo>
                <a:cubicBezTo>
                  <a:pt x="370108" y="193395"/>
                  <a:pt x="359220" y="204283"/>
                  <a:pt x="345788" y="204283"/>
                </a:cubicBezTo>
                <a:cubicBezTo>
                  <a:pt x="332356" y="204283"/>
                  <a:pt x="321468" y="193395"/>
                  <a:pt x="321468" y="179963"/>
                </a:cubicBezTo>
                <a:cubicBezTo>
                  <a:pt x="321468" y="166531"/>
                  <a:pt x="332356" y="155643"/>
                  <a:pt x="345788" y="155643"/>
                </a:cubicBezTo>
                <a:close/>
                <a:moveTo>
                  <a:pt x="452944" y="155643"/>
                </a:moveTo>
                <a:cubicBezTo>
                  <a:pt x="466376" y="155643"/>
                  <a:pt x="477264" y="166531"/>
                  <a:pt x="477264" y="179963"/>
                </a:cubicBezTo>
                <a:cubicBezTo>
                  <a:pt x="477264" y="193395"/>
                  <a:pt x="466376" y="204283"/>
                  <a:pt x="452944" y="204283"/>
                </a:cubicBezTo>
                <a:cubicBezTo>
                  <a:pt x="439512" y="204283"/>
                  <a:pt x="428624" y="193395"/>
                  <a:pt x="428624" y="179963"/>
                </a:cubicBezTo>
                <a:cubicBezTo>
                  <a:pt x="428624" y="166531"/>
                  <a:pt x="439512" y="155643"/>
                  <a:pt x="452944" y="155643"/>
                </a:cubicBezTo>
                <a:close/>
                <a:moveTo>
                  <a:pt x="452944" y="0"/>
                </a:moveTo>
                <a:cubicBezTo>
                  <a:pt x="466376" y="0"/>
                  <a:pt x="477264" y="10888"/>
                  <a:pt x="477264" y="24320"/>
                </a:cubicBezTo>
                <a:cubicBezTo>
                  <a:pt x="477264" y="37752"/>
                  <a:pt x="466376" y="48640"/>
                  <a:pt x="452944" y="48640"/>
                </a:cubicBezTo>
                <a:cubicBezTo>
                  <a:pt x="439512" y="48640"/>
                  <a:pt x="428624" y="37752"/>
                  <a:pt x="428624" y="24320"/>
                </a:cubicBezTo>
                <a:cubicBezTo>
                  <a:pt x="428624" y="10888"/>
                  <a:pt x="439512" y="0"/>
                  <a:pt x="452944" y="0"/>
                </a:cubicBezTo>
                <a:close/>
                <a:moveTo>
                  <a:pt x="345788" y="0"/>
                </a:moveTo>
                <a:cubicBezTo>
                  <a:pt x="359220" y="0"/>
                  <a:pt x="370108" y="10888"/>
                  <a:pt x="370108" y="24320"/>
                </a:cubicBezTo>
                <a:cubicBezTo>
                  <a:pt x="370108" y="37752"/>
                  <a:pt x="359220" y="48640"/>
                  <a:pt x="345788" y="48640"/>
                </a:cubicBezTo>
                <a:cubicBezTo>
                  <a:pt x="332356" y="48640"/>
                  <a:pt x="321468" y="37752"/>
                  <a:pt x="321468" y="24320"/>
                </a:cubicBezTo>
                <a:cubicBezTo>
                  <a:pt x="321468" y="10888"/>
                  <a:pt x="332356" y="0"/>
                  <a:pt x="345788" y="0"/>
                </a:cubicBezTo>
                <a:close/>
                <a:moveTo>
                  <a:pt x="238632" y="0"/>
                </a:moveTo>
                <a:cubicBezTo>
                  <a:pt x="252064" y="0"/>
                  <a:pt x="262952" y="10888"/>
                  <a:pt x="262952" y="24320"/>
                </a:cubicBezTo>
                <a:cubicBezTo>
                  <a:pt x="262952" y="37752"/>
                  <a:pt x="252064" y="48640"/>
                  <a:pt x="238632" y="48640"/>
                </a:cubicBezTo>
                <a:cubicBezTo>
                  <a:pt x="225200" y="48640"/>
                  <a:pt x="214312" y="37752"/>
                  <a:pt x="214312" y="24320"/>
                </a:cubicBezTo>
                <a:cubicBezTo>
                  <a:pt x="214312" y="10888"/>
                  <a:pt x="225200" y="0"/>
                  <a:pt x="238632" y="0"/>
                </a:cubicBezTo>
                <a:close/>
                <a:moveTo>
                  <a:pt x="131476" y="0"/>
                </a:moveTo>
                <a:cubicBezTo>
                  <a:pt x="144908" y="0"/>
                  <a:pt x="155796" y="10888"/>
                  <a:pt x="155796" y="24320"/>
                </a:cubicBezTo>
                <a:cubicBezTo>
                  <a:pt x="155796" y="37752"/>
                  <a:pt x="144908" y="48640"/>
                  <a:pt x="131476" y="48640"/>
                </a:cubicBezTo>
                <a:cubicBezTo>
                  <a:pt x="118044" y="48640"/>
                  <a:pt x="107156" y="37752"/>
                  <a:pt x="107156" y="24320"/>
                </a:cubicBezTo>
                <a:cubicBezTo>
                  <a:pt x="107156" y="10888"/>
                  <a:pt x="118044" y="0"/>
                  <a:pt x="131476" y="0"/>
                </a:cubicBezTo>
                <a:close/>
                <a:moveTo>
                  <a:pt x="24320" y="0"/>
                </a:moveTo>
                <a:cubicBezTo>
                  <a:pt x="37752" y="0"/>
                  <a:pt x="48640" y="10888"/>
                  <a:pt x="48640" y="24320"/>
                </a:cubicBezTo>
                <a:cubicBezTo>
                  <a:pt x="48640" y="37752"/>
                  <a:pt x="37752" y="48640"/>
                  <a:pt x="24320" y="48640"/>
                </a:cubicBezTo>
                <a:cubicBezTo>
                  <a:pt x="10888" y="48640"/>
                  <a:pt x="0" y="37752"/>
                  <a:pt x="0" y="24320"/>
                </a:cubicBezTo>
                <a:cubicBezTo>
                  <a:pt x="0" y="10888"/>
                  <a:pt x="10888" y="0"/>
                  <a:pt x="24320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2" name="矩形: 圆角 21"/>
          <p:cNvSpPr/>
          <p:nvPr/>
        </p:nvSpPr>
        <p:spPr>
          <a:xfrm>
            <a:off x="1042981" y="1800210"/>
            <a:ext cx="1956893" cy="683330"/>
          </a:xfrm>
          <a:prstGeom prst="roundRect">
            <a:avLst>
              <a:gd name="adj" fmla="val 50000"/>
            </a:avLst>
          </a:prstGeom>
          <a:solidFill>
            <a:srgbClr val="654BFF"/>
          </a:solidFill>
          <a:ln>
            <a:noFill/>
          </a:ln>
          <a:effectLst>
            <a:outerShdw blurRad="1270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任务四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62025" y="2660015"/>
            <a:ext cx="7498715" cy="903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sz="4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智能体的应用与开发</a:t>
            </a:r>
            <a:endParaRPr sz="44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28" name="任意多边形: 形状 27"/>
          <p:cNvSpPr/>
          <p:nvPr/>
        </p:nvSpPr>
        <p:spPr>
          <a:xfrm rot="16200000" flipH="1">
            <a:off x="1513648" y="4882957"/>
            <a:ext cx="249682" cy="1191014"/>
          </a:xfrm>
          <a:custGeom>
            <a:avLst/>
            <a:gdLst>
              <a:gd name="connsiteX0" fmla="*/ 0 w 361603"/>
              <a:gd name="connsiteY0" fmla="*/ 311727 h 1724890"/>
              <a:gd name="connsiteX1" fmla="*/ 180802 w 361603"/>
              <a:gd name="connsiteY1" fmla="*/ 0 h 1724890"/>
              <a:gd name="connsiteX2" fmla="*/ 361603 w 361603"/>
              <a:gd name="connsiteY2" fmla="*/ 311727 h 1724890"/>
              <a:gd name="connsiteX3" fmla="*/ 0 w 361603"/>
              <a:gd name="connsiteY3" fmla="*/ 782782 h 1724890"/>
              <a:gd name="connsiteX4" fmla="*/ 180802 w 361603"/>
              <a:gd name="connsiteY4" fmla="*/ 471055 h 1724890"/>
              <a:gd name="connsiteX5" fmla="*/ 361603 w 361603"/>
              <a:gd name="connsiteY5" fmla="*/ 782782 h 1724890"/>
              <a:gd name="connsiteX6" fmla="*/ 0 w 361603"/>
              <a:gd name="connsiteY6" fmla="*/ 1253836 h 1724890"/>
              <a:gd name="connsiteX7" fmla="*/ 180802 w 361603"/>
              <a:gd name="connsiteY7" fmla="*/ 942109 h 1724890"/>
              <a:gd name="connsiteX8" fmla="*/ 361603 w 361603"/>
              <a:gd name="connsiteY8" fmla="*/ 1253836 h 1724890"/>
              <a:gd name="connsiteX9" fmla="*/ 0 w 361603"/>
              <a:gd name="connsiteY9" fmla="*/ 1724890 h 1724890"/>
              <a:gd name="connsiteX10" fmla="*/ 180802 w 361603"/>
              <a:gd name="connsiteY10" fmla="*/ 1413163 h 1724890"/>
              <a:gd name="connsiteX11" fmla="*/ 361603 w 361603"/>
              <a:gd name="connsiteY11" fmla="*/ 1724890 h 1724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1603" h="1724890">
                <a:moveTo>
                  <a:pt x="0" y="311727"/>
                </a:moveTo>
                <a:lnTo>
                  <a:pt x="180802" y="0"/>
                </a:lnTo>
                <a:lnTo>
                  <a:pt x="361603" y="311727"/>
                </a:lnTo>
                <a:close/>
                <a:moveTo>
                  <a:pt x="0" y="782782"/>
                </a:moveTo>
                <a:lnTo>
                  <a:pt x="180802" y="471055"/>
                </a:lnTo>
                <a:lnTo>
                  <a:pt x="361603" y="782782"/>
                </a:lnTo>
                <a:close/>
                <a:moveTo>
                  <a:pt x="0" y="1253836"/>
                </a:moveTo>
                <a:lnTo>
                  <a:pt x="180802" y="942109"/>
                </a:lnTo>
                <a:lnTo>
                  <a:pt x="361603" y="1253836"/>
                </a:lnTo>
                <a:close/>
                <a:moveTo>
                  <a:pt x="0" y="1724890"/>
                </a:moveTo>
                <a:lnTo>
                  <a:pt x="180802" y="1413163"/>
                </a:lnTo>
                <a:lnTo>
                  <a:pt x="361603" y="172489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rgbClr val="654BFF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29"/>
          <a:stretch>
            <a:fillRect/>
          </a:stretch>
        </p:blipFill>
        <p:spPr>
          <a:xfrm>
            <a:off x="6762220" y="761988"/>
            <a:ext cx="5429780" cy="60960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2" grpId="0" bldLvl="0" animBg="1"/>
      <p:bldP spid="23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27381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（一）智能体的定义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82700" y="2095500"/>
            <a:ext cx="525462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pPr algn="just">
              <a:lnSpc>
                <a:spcPct val="20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智能体（AI Agent）像具备大脑和感官的数字化生命，能够通过传感器或数据接口感知环境（如识别语音、分析图像、读取温度），用算法或学习模型分析信息并自主决策，最终通过软件指令或硬件设备执行动作，完成特定目标。</a:t>
            </a:r>
            <a:endParaRPr lang="zh-CN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一、什么是智能体：你身边的无形助手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0" grpId="0"/>
      <p:bldP spid="14" grpId="0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91839" y="2603564"/>
            <a:ext cx="4539615" cy="3068554"/>
            <a:chOff x="1150354" y="3598313"/>
            <a:chExt cx="4539615" cy="3068554"/>
          </a:xfrm>
        </p:grpSpPr>
        <p:sp>
          <p:nvSpPr>
            <p:cNvPr id="9" name="左大括号 8"/>
            <p:cNvSpPr/>
            <p:nvPr/>
          </p:nvSpPr>
          <p:spPr>
            <a:xfrm>
              <a:off x="2141589" y="3702453"/>
              <a:ext cx="515620" cy="2757170"/>
            </a:xfrm>
            <a:prstGeom prst="leftBrace">
              <a:avLst>
                <a:gd name="adj1" fmla="val 67118"/>
                <a:gd name="adj2" fmla="val 50000"/>
              </a:avLst>
            </a:prstGeom>
            <a:ln w="12700">
              <a:solidFill>
                <a:srgbClr val="0D0D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汉仪宋韵朗黑简" panose="00020600040101010101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580374" y="3598313"/>
              <a:ext cx="3109595" cy="286131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思源黑体 CN Medium" panose="020B0600000000000000" pitchFamily="34" charset="-122"/>
                </a:rPr>
                <a:t>软件智能体（客服机器人、虚拟助手</a:t>
              </a:r>
              <a:r>
                <a:rPr lang="zh-CN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思源黑体 CN Medium" panose="020B0600000000000000" pitchFamily="34" charset="-122"/>
                </a:rPr>
                <a:t>、</a:t>
              </a:r>
              <a:r>
                <a:rPr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思源黑体 CN Medium" panose="020B0600000000000000" pitchFamily="34" charset="-122"/>
                </a:rPr>
                <a:t>Deepseek 等）</a:t>
              </a:r>
              <a:r>
                <a:rPr lang="zh-CN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思源黑体 CN Medium" panose="020B0600000000000000" pitchFamily="34" charset="-122"/>
                </a:rPr>
                <a:t>。</a:t>
              </a:r>
              <a:endParaRPr lang="zh-CN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endParaRPr>
            </a:p>
            <a:p>
              <a:pPr algn="just">
                <a:lnSpc>
                  <a:spcPct val="200000"/>
                </a:lnSpc>
              </a:pPr>
              <a:endParaRPr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endParaRPr>
            </a:p>
            <a:p>
              <a:pPr algn="just">
                <a:lnSpc>
                  <a:spcPct val="200000"/>
                </a:lnSpc>
              </a:pPr>
              <a:r>
                <a:rPr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思源黑体 CN Medium" panose="020B0600000000000000" pitchFamily="34" charset="-122"/>
                </a:rPr>
                <a:t>硬件智能体（如智能汽车、机器人、智能机器臂等）。</a:t>
              </a:r>
              <a:endParaRPr lang="zh-CN" altLang="en-US" dirty="0">
                <a:solidFill>
                  <a:srgbClr val="40404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汉仪宋韵朗黑简" panose="00020600040101010101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150354" y="3723698"/>
              <a:ext cx="888406" cy="2943169"/>
              <a:chOff x="1150354" y="3723698"/>
              <a:chExt cx="888406" cy="2943169"/>
            </a:xfrm>
          </p:grpSpPr>
          <p:sp>
            <p:nvSpPr>
              <p:cNvPr id="37" name="圆角矩形 60"/>
              <p:cNvSpPr/>
              <p:nvPr/>
            </p:nvSpPr>
            <p:spPr>
              <a:xfrm>
                <a:off x="1150354" y="3723698"/>
                <a:ext cx="864259" cy="2943169"/>
              </a:xfrm>
              <a:prstGeom prst="roundRect">
                <a:avLst>
                  <a:gd name="adj" fmla="val 0"/>
                </a:avLst>
              </a:prstGeom>
              <a:solidFill>
                <a:srgbClr val="0C5D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汉仪宋韵朗黑简" panose="00020600040101010101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1302160" y="4086505"/>
                <a:ext cx="736600" cy="210655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400" b="1" spc="-15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智能体分类</a:t>
                </a:r>
                <a:endParaRPr lang="zh-CN" altLang="en-US" sz="2400" b="1" spc="-15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971839" y="2699449"/>
            <a:ext cx="5021916" cy="2972669"/>
            <a:chOff x="1150354" y="3694198"/>
            <a:chExt cx="5021916" cy="2972669"/>
          </a:xfrm>
        </p:grpSpPr>
        <p:sp>
          <p:nvSpPr>
            <p:cNvPr id="63" name="左大括号 62"/>
            <p:cNvSpPr/>
            <p:nvPr/>
          </p:nvSpPr>
          <p:spPr>
            <a:xfrm>
              <a:off x="2166989" y="3694198"/>
              <a:ext cx="515620" cy="2765425"/>
            </a:xfrm>
            <a:prstGeom prst="leftBrace">
              <a:avLst>
                <a:gd name="adj1" fmla="val 67118"/>
                <a:gd name="adj2" fmla="val 50000"/>
              </a:avLst>
            </a:prstGeom>
            <a:ln w="12700">
              <a:solidFill>
                <a:srgbClr val="0D0D0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000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汉仪宋韵朗黑简" panose="00020600040101010101" charset="-122"/>
                <a:sym typeface="思源黑体 CN Medium" panose="020B0600000000000000" pitchFamily="34" charset="-122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2834247" y="3793893"/>
              <a:ext cx="3338023" cy="23069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思源黑体 CN Medium" panose="020B0600000000000000" pitchFamily="34" charset="-122"/>
                </a:rPr>
                <a:t>智能体无须人类步步指挥，而是像“有想法”的智能秘书，能根据环境变化动态调整策略。AI 机器人就是典型的智能体</a:t>
              </a:r>
              <a:r>
                <a:rPr lang="zh-CN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思源黑体 CN Medium" panose="020B0600000000000000" pitchFamily="34" charset="-122"/>
                </a:rPr>
                <a:t>。</a:t>
              </a:r>
              <a:endParaRPr lang="zh-CN" altLang="en-US" dirty="0">
                <a:solidFill>
                  <a:srgbClr val="404040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汉仪宋韵朗黑简" panose="00020600040101010101" charset="-122"/>
                <a:sym typeface="思源黑体 CN Medium" panose="020B0600000000000000" pitchFamily="34" charset="-122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1150354" y="3723698"/>
              <a:ext cx="888406" cy="2943169"/>
              <a:chOff x="1150354" y="3723698"/>
              <a:chExt cx="888406" cy="2943169"/>
            </a:xfrm>
          </p:grpSpPr>
          <p:sp>
            <p:nvSpPr>
              <p:cNvPr id="66" name="圆角矩形 60"/>
              <p:cNvSpPr/>
              <p:nvPr/>
            </p:nvSpPr>
            <p:spPr>
              <a:xfrm>
                <a:off x="1150354" y="3723698"/>
                <a:ext cx="864259" cy="2943169"/>
              </a:xfrm>
              <a:prstGeom prst="roundRect">
                <a:avLst>
                  <a:gd name="adj" fmla="val 0"/>
                </a:avLst>
              </a:prstGeom>
              <a:solidFill>
                <a:srgbClr val="0C5D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汉仪宋韵朗黑简" panose="00020600040101010101" charset="-122"/>
                  <a:sym typeface="思源黑体 CN Medium" panose="020B0600000000000000" pitchFamily="34" charset="-122"/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302160" y="4086505"/>
                <a:ext cx="736600" cy="2106550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 algn="dist">
                  <a:lnSpc>
                    <a:spcPct val="150000"/>
                  </a:lnSpc>
                </a:pPr>
                <a:r>
                  <a:rPr lang="zh-CN" altLang="en-US" sz="2400" b="1" spc="-150" dirty="0">
                    <a:solidFill>
                      <a:srgbClr val="FFFFF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sym typeface="思源黑体 CN Medium" panose="020B0600000000000000" pitchFamily="34" charset="-122"/>
                  </a:rPr>
                  <a:t>智能体特点</a:t>
                </a:r>
                <a:endParaRPr lang="zh-CN" altLang="en-US" sz="2400" b="1" spc="-150" dirty="0">
                  <a:solidFill>
                    <a:srgbClr val="FFFFF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sym typeface="思源黑体 CN Medium" panose="020B0600000000000000" pitchFamily="34" charset="-122"/>
                </a:endParaRPr>
              </a:p>
            </p:txBody>
          </p:sp>
        </p:grpSp>
      </p:grpSp>
      <p:sp>
        <p:nvSpPr>
          <p:cNvPr id="2" name="矩形 1"/>
          <p:cNvSpPr/>
          <p:nvPr/>
        </p:nvSpPr>
        <p:spPr>
          <a:xfrm>
            <a:off x="1282700" y="1273810"/>
            <a:ext cx="317500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（一）智能体的定义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一、什么是智能体：你身边的无形助手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1282815" y="390453"/>
            <a:ext cx="68757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一、什么是智能体：你身边的无形助手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700" y="1390015"/>
            <a:ext cx="95713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智能体与传统程序的最大区别在于自主性：它们像具有思维的电子生物，具备以下三大能力：</a:t>
            </a:r>
            <a:endParaRPr lang="en-US" altLang="zh-CN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4472940" y="5733415"/>
            <a:ext cx="6208395" cy="54419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执行模块将决策指令精准转化为控制车辆动力、转向、刹车等物理动作，同步通过人机交互反馈状态并验证执行效果。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4472623" y="513207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3"/>
                </a:solidFill>
                <a:latin typeface="+mn-ea"/>
                <a:cs typeface="+mn-ea"/>
              </a:rPr>
              <a:t>执行能力（手、脚）</a:t>
            </a:r>
            <a:endParaRPr lang="zh-CN" altLang="en-US" b="1" dirty="0">
              <a:solidFill>
                <a:schemeClr val="accent3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4482148" y="2557145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通过环境感知系统借助摄像头、雷达、卫星定位等多源传感器实时采集温度、图像、位置等全域数据，经数据融合构建动态环境模型。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4472623" y="1963420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chemeClr val="accent1"/>
                </a:solidFill>
                <a:latin typeface="+mn-ea"/>
                <a:cs typeface="+mn-ea"/>
              </a:rPr>
              <a:t>环境感知能力（眼睛、耳朵）</a:t>
            </a:r>
            <a:endParaRPr lang="zh-CN" altLang="en-US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4472623" y="4145280"/>
            <a:ext cx="6208395" cy="95313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决策大脑运用机器学习算法对感知数据进行深度分析，结合交通规则与实时场景推演最优行驶策略，如在黄灯闪烁且行人横穿时自主判断减速让行。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4472623" y="3547745"/>
            <a:ext cx="6208393" cy="580832"/>
          </a:xfrm>
          <a:prstGeom prst="rect">
            <a:avLst/>
          </a:prstGeom>
          <a:noFill/>
        </p:spPr>
        <p:txBody>
          <a:bodyPr wrap="square" lIns="0" tIns="0" rIns="0" bIns="36000" rtlCol="0" anchor="b">
            <a:noAutofit/>
          </a:bodyPr>
          <a:p>
            <a:pPr lvl="0" algn="l">
              <a:buClrTx/>
              <a:buSzTx/>
              <a:buFontTx/>
            </a:pPr>
            <a:r>
              <a:rPr lang="zh-CN" altLang="en-US" b="1" dirty="0">
                <a:solidFill>
                  <a:schemeClr val="accent2"/>
                </a:solidFill>
                <a:latin typeface="+mn-ea"/>
                <a:cs typeface="+mn-ea"/>
                <a:sym typeface="+mn-ea"/>
              </a:rPr>
              <a:t>思考决策能力（大脑）</a:t>
            </a:r>
            <a:endParaRPr lang="zh-CN" altLang="en-US" b="1" dirty="0">
              <a:solidFill>
                <a:schemeClr val="accent2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任意多边形: 形状 26"/>
          <p:cNvSpPr/>
          <p:nvPr>
            <p:custDataLst>
              <p:tags r:id="rId7"/>
            </p:custDataLst>
          </p:nvPr>
        </p:nvSpPr>
        <p:spPr>
          <a:xfrm>
            <a:off x="425768" y="2235835"/>
            <a:ext cx="3172579" cy="4176000"/>
          </a:xfrm>
          <a:custGeom>
            <a:avLst/>
            <a:gdLst>
              <a:gd name="connsiteX0" fmla="*/ 1084579 w 3172579"/>
              <a:gd name="connsiteY0" fmla="*/ 0 h 4176000"/>
              <a:gd name="connsiteX1" fmla="*/ 3172579 w 3172579"/>
              <a:gd name="connsiteY1" fmla="*/ 2088000 h 4176000"/>
              <a:gd name="connsiteX2" fmla="*/ 1084579 w 3172579"/>
              <a:gd name="connsiteY2" fmla="*/ 4176000 h 4176000"/>
              <a:gd name="connsiteX3" fmla="*/ 89315 w 3172579"/>
              <a:gd name="connsiteY3" fmla="*/ 3923990 h 4176000"/>
              <a:gd name="connsiteX4" fmla="*/ 0 w 3172579"/>
              <a:gd name="connsiteY4" fmla="*/ 3869730 h 4176000"/>
              <a:gd name="connsiteX5" fmla="*/ 0 w 3172579"/>
              <a:gd name="connsiteY5" fmla="*/ 306270 h 4176000"/>
              <a:gd name="connsiteX6" fmla="*/ 89315 w 3172579"/>
              <a:gd name="connsiteY6" fmla="*/ 252010 h 4176000"/>
              <a:gd name="connsiteX7" fmla="*/ 1084579 w 3172579"/>
              <a:gd name="connsiteY7" fmla="*/ 0 h 417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72579" h="4176000">
                <a:moveTo>
                  <a:pt x="1084579" y="0"/>
                </a:moveTo>
                <a:cubicBezTo>
                  <a:pt x="2237750" y="0"/>
                  <a:pt x="3172579" y="934829"/>
                  <a:pt x="3172579" y="2088000"/>
                </a:cubicBezTo>
                <a:cubicBezTo>
                  <a:pt x="3172579" y="3241171"/>
                  <a:pt x="2237750" y="4176000"/>
                  <a:pt x="1084579" y="4176000"/>
                </a:cubicBezTo>
                <a:cubicBezTo>
                  <a:pt x="724213" y="4176000"/>
                  <a:pt x="385170" y="4084708"/>
                  <a:pt x="89315" y="3923990"/>
                </a:cubicBezTo>
                <a:lnTo>
                  <a:pt x="0" y="3869730"/>
                </a:lnTo>
                <a:lnTo>
                  <a:pt x="0" y="306270"/>
                </a:lnTo>
                <a:lnTo>
                  <a:pt x="89315" y="252010"/>
                </a:lnTo>
                <a:cubicBezTo>
                  <a:pt x="385170" y="91292"/>
                  <a:pt x="724213" y="0"/>
                  <a:pt x="1084579" y="0"/>
                </a:cubicBezTo>
                <a:close/>
              </a:path>
            </a:pathLst>
          </a:custGeom>
          <a:noFill/>
          <a:ln>
            <a:gradFill>
              <a:gsLst>
                <a:gs pos="100000">
                  <a:schemeClr val="tx1">
                    <a:lumMod val="50000"/>
                    <a:lumOff val="50000"/>
                    <a:alpha val="30000"/>
                  </a:schemeClr>
                </a:gs>
                <a:gs pos="15000">
                  <a:srgbClr val="FFFFFF">
                    <a:lumMod val="20000"/>
                    <a:lumOff val="80000"/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3273108" y="4017010"/>
            <a:ext cx="607695" cy="607695"/>
          </a:xfrm>
          <a:prstGeom prst="ellipse">
            <a:avLst/>
          </a:prstGeom>
          <a:solidFill>
            <a:schemeClr val="accent2"/>
          </a:solidFill>
          <a:ln>
            <a:gradFill>
              <a:gsLst>
                <a:gs pos="37000">
                  <a:srgbClr val="FFFFFF"/>
                </a:gs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2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02</a:t>
            </a:r>
            <a:endParaRPr lang="en-US" altLang="zh-CN" sz="14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3" name="椭圆 32"/>
          <p:cNvSpPr/>
          <p:nvPr>
            <p:custDataLst>
              <p:tags r:id="rId9"/>
            </p:custDataLst>
          </p:nvPr>
        </p:nvSpPr>
        <p:spPr>
          <a:xfrm>
            <a:off x="2711133" y="2562225"/>
            <a:ext cx="607695" cy="607695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20000"/>
                    <a:lumOff val="80000"/>
                  </a:schemeClr>
                </a:gs>
              </a:gsLst>
              <a:lin ang="1578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tIns="45720" bIns="45720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01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0"/>
            </p:custDataLst>
          </p:nvPr>
        </p:nvSpPr>
        <p:spPr>
          <a:xfrm>
            <a:off x="2711133" y="5471160"/>
            <a:ext cx="607695" cy="607695"/>
          </a:xfrm>
          <a:prstGeom prst="ellipse">
            <a:avLst/>
          </a:prstGeom>
          <a:solidFill>
            <a:schemeClr val="accent3"/>
          </a:solidFill>
          <a:ln>
            <a:gradFill>
              <a:gsLst>
                <a:gs pos="37000">
                  <a:srgbClr val="FFFFFF"/>
                </a:gs>
                <a:gs pos="0">
                  <a:schemeClr val="accent6">
                    <a:lumMod val="20000"/>
                    <a:lumOff val="80000"/>
                  </a:schemeClr>
                </a:gs>
                <a:gs pos="100000">
                  <a:srgbClr val="FFFFFF"/>
                </a:gs>
                <a:gs pos="71000">
                  <a:schemeClr val="accent3">
                    <a:lumMod val="20000"/>
                    <a:lumOff val="8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none" numCol="1" spcCol="0" rtlCol="0" fromWordArt="0" anchor="ctr" anchorCtr="0" forceAA="0" compatLnSpc="1">
            <a:noAutofit/>
          </a:bodyPr>
          <a:p>
            <a:pPr lvl="0"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en-US" altLang="zh-CN" sz="14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03</a:t>
            </a:r>
            <a:endParaRPr lang="en-US" altLang="zh-CN" sz="14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11"/>
            </p:custDataLst>
          </p:nvPr>
        </p:nvSpPr>
        <p:spPr>
          <a:xfrm>
            <a:off x="425768" y="3233420"/>
            <a:ext cx="2169160" cy="2169160"/>
          </a:xfrm>
          <a:prstGeom prst="ellipse">
            <a:avLst/>
          </a:prstGeom>
          <a:solidFill>
            <a:schemeClr val="accent1"/>
          </a:solidFill>
          <a:ln>
            <a:gradFill>
              <a:gsLst>
                <a:gs pos="37000">
                  <a:srgbClr val="FFFFFF"/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FFFF"/>
                </a:gs>
                <a:gs pos="71000">
                  <a:schemeClr val="accent1">
                    <a:lumMod val="30000"/>
                    <a:lumOff val="70000"/>
                  </a:schemeClr>
                </a:gs>
              </a:gsLst>
              <a:lin ang="162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spc="150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（二）智能体的“超能力”</a:t>
            </a:r>
            <a:endParaRPr lang="zh-CN" altLang="en-US" sz="2000" b="1" spc="150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4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27381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（一）基于大语言模型的智能体核心框架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6295" y="2219325"/>
            <a:ext cx="66211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pPr algn="just">
              <a:lnSpc>
                <a:spcPct val="200000"/>
              </a:lnSpc>
            </a:pPr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核心能力公式：Agent= 大模型×（规划+ 记忆+ 工具+ 行动）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0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这意味着一个优秀的智能体需要结合大模型的推理能力、本地知识库、外部工具调用（如搜索引擎、API 接口）、复杂工作规划、记忆存储以及执行模块（如控制家电、发送邮件）。通过以上架构，Agent 可实现从“被动响应”到“主动服务”的进化，成为各行业数字化转型的核心引擎。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3" name="https://photo-static-api.fotomore.com/creative/vcg/veer/400/new/VCG41N470568001.jpg?uid=386&amp;timestamp=1758527619&amp;sign=bf88b1ae1b0d38dd8815ea1531103522" descr="Android手持平板电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49210" y="2219325"/>
            <a:ext cx="4201160" cy="2800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0" grpId="0"/>
      <p:bldP spid="14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27381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（一）基于大语言模型的智能体核心框架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1972945"/>
            <a:ext cx="8572500" cy="4403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27381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（二）智能体的核心模块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6295" y="2219325"/>
            <a:ext cx="66211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pPr algn="just">
              <a:lnSpc>
                <a:spcPct val="200000"/>
              </a:lnSpc>
            </a:pPr>
            <a:r>
              <a:rPr sz="1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1. 大语言模型（LLM）：智能体的“大脑”</a:t>
            </a:r>
            <a:endParaRPr sz="18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0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大语言模型是Agent 的“数字大脑”，作为核心认知引擎，负责语言理解、逻辑推理、知识整合与内容生成。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00000"/>
              </a:lnSpc>
            </a:pP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其能力体现在</a:t>
            </a:r>
            <a:r>
              <a:rPr 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   </a:t>
            </a: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①语义理解与意图识别；</a:t>
            </a:r>
            <a:r>
              <a:rPr 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   </a:t>
            </a:r>
            <a:endParaRPr lang="en-US"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                       </a:t>
            </a: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②复杂推理与知识关联；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  <a:p>
            <a:pPr algn="just">
              <a:lnSpc>
                <a:spcPct val="200000"/>
              </a:lnSpc>
            </a:pPr>
            <a:r>
              <a:rPr lang="en-US"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                       </a:t>
            </a:r>
            <a:r>
              <a:rPr sz="1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③多模态内容生成。</a:t>
            </a:r>
            <a:endParaRPr sz="1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8405" y="1669415"/>
            <a:ext cx="4399915" cy="46932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0" grpId="0"/>
      <p:bldP spid="14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496685" y="2156460"/>
            <a:ext cx="48221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n-ea"/>
              </a:defRPr>
            </a:lvl1pPr>
          </a:lstStyle>
          <a:p>
            <a:pPr algn="just">
              <a:lnSpc>
                <a:spcPct val="200000"/>
              </a:lnSpc>
            </a:pPr>
            <a:r>
              <a:rPr sz="1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规划模块负责将复杂目标拆解为可执行的子任务，并动态协调资源与优先级。</a:t>
            </a:r>
            <a:endParaRPr sz="1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任意多边形: 形状 14"/>
          <p:cNvSpPr/>
          <p:nvPr>
            <p:custDataLst>
              <p:tags r:id="rId1"/>
            </p:custDataLst>
          </p:nvPr>
        </p:nvSpPr>
        <p:spPr>
          <a:xfrm>
            <a:off x="3976061" y="2873017"/>
            <a:ext cx="1114705" cy="1301743"/>
          </a:xfrm>
          <a:custGeom>
            <a:avLst/>
            <a:gdLst>
              <a:gd name="connsiteX0" fmla="*/ 368876 w 1324474"/>
              <a:gd name="connsiteY0" fmla="*/ 1504443 h 1546709"/>
              <a:gd name="connsiteX1" fmla="*/ 487884 w 1324474"/>
              <a:gd name="connsiteY1" fmla="*/ 1532697 h 1546709"/>
              <a:gd name="connsiteX2" fmla="*/ 902760 w 1324474"/>
              <a:gd name="connsiteY2" fmla="*/ 1154794 h 1546709"/>
              <a:gd name="connsiteX3" fmla="*/ 1324259 w 1324474"/>
              <a:gd name="connsiteY3" fmla="*/ 92559 h 1546709"/>
              <a:gd name="connsiteX4" fmla="*/ 1240923 w 1324474"/>
              <a:gd name="connsiteY4" fmla="*/ 2474 h 1546709"/>
              <a:gd name="connsiteX5" fmla="*/ 521420 w 1324474"/>
              <a:gd name="connsiteY5" fmla="*/ 1 h 1546709"/>
              <a:gd name="connsiteX6" fmla="*/ 437917 w 1324474"/>
              <a:gd name="connsiteY6" fmla="*/ 73904 h 1546709"/>
              <a:gd name="connsiteX7" fmla="*/ 217337 w 1324474"/>
              <a:gd name="connsiteY7" fmla="*/ 595800 h 1546709"/>
              <a:gd name="connsiteX8" fmla="*/ 34192 w 1324474"/>
              <a:gd name="connsiteY8" fmla="*/ 770520 h 1546709"/>
              <a:gd name="connsiteX9" fmla="*/ 11094 w 1324474"/>
              <a:gd name="connsiteY9" fmla="*/ 879719 h 1546709"/>
              <a:gd name="connsiteX10" fmla="*/ 368876 w 1324474"/>
              <a:gd name="connsiteY10" fmla="*/ 1504443 h 1546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4474" h="1546709">
                <a:moveTo>
                  <a:pt x="368876" y="1504443"/>
                </a:moveTo>
                <a:cubicBezTo>
                  <a:pt x="392937" y="1546446"/>
                  <a:pt x="447642" y="1559609"/>
                  <a:pt x="487884" y="1532697"/>
                </a:cubicBezTo>
                <a:cubicBezTo>
                  <a:pt x="640471" y="1430623"/>
                  <a:pt x="780691" y="1304488"/>
                  <a:pt x="902760" y="1154794"/>
                </a:cubicBezTo>
                <a:cubicBezTo>
                  <a:pt x="1159097" y="840441"/>
                  <a:pt x="1297808" y="468617"/>
                  <a:pt x="1324259" y="92559"/>
                </a:cubicBezTo>
                <a:cubicBezTo>
                  <a:pt x="1327696" y="44016"/>
                  <a:pt x="1289591" y="2642"/>
                  <a:pt x="1240923" y="2474"/>
                </a:cubicBezTo>
                <a:lnTo>
                  <a:pt x="521420" y="1"/>
                </a:lnTo>
                <a:cubicBezTo>
                  <a:pt x="478872" y="-167"/>
                  <a:pt x="442779" y="31608"/>
                  <a:pt x="437917" y="73904"/>
                </a:cubicBezTo>
                <a:cubicBezTo>
                  <a:pt x="416664" y="259104"/>
                  <a:pt x="343934" y="440615"/>
                  <a:pt x="217337" y="595800"/>
                </a:cubicBezTo>
                <a:cubicBezTo>
                  <a:pt x="162549" y="662997"/>
                  <a:pt x="100885" y="721264"/>
                  <a:pt x="34192" y="770520"/>
                </a:cubicBezTo>
                <a:cubicBezTo>
                  <a:pt x="-98" y="795839"/>
                  <a:pt x="-10117" y="842747"/>
                  <a:pt x="11094" y="879719"/>
                </a:cubicBezTo>
                <a:lnTo>
                  <a:pt x="368876" y="1504443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任意多边形: 形状 15"/>
          <p:cNvSpPr/>
          <p:nvPr>
            <p:custDataLst>
              <p:tags r:id="rId2"/>
            </p:custDataLst>
          </p:nvPr>
        </p:nvSpPr>
        <p:spPr>
          <a:xfrm>
            <a:off x="2756005" y="3609560"/>
            <a:ext cx="1482132" cy="821896"/>
          </a:xfrm>
          <a:custGeom>
            <a:avLst/>
            <a:gdLst>
              <a:gd name="connsiteX0" fmla="*/ 1286515 w 1761045"/>
              <a:gd name="connsiteY0" fmla="*/ 8982 h 976563"/>
              <a:gd name="connsiteX1" fmla="*/ 479191 w 1761045"/>
              <a:gd name="connsiteY1" fmla="*/ 7012 h 976563"/>
              <a:gd name="connsiteX2" fmla="*/ 373470 w 1761045"/>
              <a:gd name="connsiteY2" fmla="*/ 41763 h 976563"/>
              <a:gd name="connsiteX3" fmla="*/ 11413 w 1761045"/>
              <a:gd name="connsiteY3" fmla="*/ 663887 h 976563"/>
              <a:gd name="connsiteX4" fmla="*/ 46542 w 1761045"/>
              <a:gd name="connsiteY4" fmla="*/ 781178 h 976563"/>
              <a:gd name="connsiteX5" fmla="*/ 1714050 w 1761045"/>
              <a:gd name="connsiteY5" fmla="*/ 785998 h 976563"/>
              <a:gd name="connsiteX6" fmla="*/ 1749933 w 1761045"/>
              <a:gd name="connsiteY6" fmla="*/ 669002 h 976563"/>
              <a:gd name="connsiteX7" fmla="*/ 1392194 w 1761045"/>
              <a:gd name="connsiteY7" fmla="*/ 44404 h 976563"/>
              <a:gd name="connsiteX8" fmla="*/ 1286515 w 1761045"/>
              <a:gd name="connsiteY8" fmla="*/ 8982 h 976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61045" h="976563">
                <a:moveTo>
                  <a:pt x="1286515" y="8982"/>
                </a:moveTo>
                <a:cubicBezTo>
                  <a:pt x="1031771" y="119104"/>
                  <a:pt x="738169" y="120948"/>
                  <a:pt x="479191" y="7012"/>
                </a:cubicBezTo>
                <a:cubicBezTo>
                  <a:pt x="440332" y="-10091"/>
                  <a:pt x="394807" y="5083"/>
                  <a:pt x="373470" y="41763"/>
                </a:cubicBezTo>
                <a:lnTo>
                  <a:pt x="11413" y="663887"/>
                </a:lnTo>
                <a:cubicBezTo>
                  <a:pt x="-12984" y="705765"/>
                  <a:pt x="3113" y="759673"/>
                  <a:pt x="46542" y="781178"/>
                </a:cubicBezTo>
                <a:cubicBezTo>
                  <a:pt x="576150" y="1043257"/>
                  <a:pt x="1194251" y="1038520"/>
                  <a:pt x="1714050" y="785998"/>
                </a:cubicBezTo>
                <a:cubicBezTo>
                  <a:pt x="1757605" y="764829"/>
                  <a:pt x="1773995" y="711047"/>
                  <a:pt x="1749933" y="669002"/>
                </a:cubicBezTo>
                <a:lnTo>
                  <a:pt x="1392194" y="44404"/>
                </a:lnTo>
                <a:cubicBezTo>
                  <a:pt x="1371024" y="7515"/>
                  <a:pt x="1325542" y="-7870"/>
                  <a:pt x="1286515" y="8982"/>
                </a:cubicBez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7" name="任意多边形: 形状 16"/>
          <p:cNvSpPr/>
          <p:nvPr>
            <p:custDataLst>
              <p:tags r:id="rId3"/>
            </p:custDataLst>
          </p:nvPr>
        </p:nvSpPr>
        <p:spPr>
          <a:xfrm>
            <a:off x="1910066" y="2864248"/>
            <a:ext cx="1111848" cy="1304921"/>
          </a:xfrm>
          <a:custGeom>
            <a:avLst/>
            <a:gdLst>
              <a:gd name="connsiteX0" fmla="*/ 1309692 w 1321079"/>
              <a:gd name="connsiteY0" fmla="*/ 886804 h 1550485"/>
              <a:gd name="connsiteX1" fmla="*/ 1287391 w 1321079"/>
              <a:gd name="connsiteY1" fmla="*/ 777478 h 1550485"/>
              <a:gd name="connsiteX2" fmla="*/ 1252220 w 1321079"/>
              <a:gd name="connsiteY2" fmla="*/ 750063 h 1550485"/>
              <a:gd name="connsiteX3" fmla="*/ 886726 w 1321079"/>
              <a:gd name="connsiteY3" fmla="*/ 76839 h 1550485"/>
              <a:gd name="connsiteX4" fmla="*/ 803726 w 1321079"/>
              <a:gd name="connsiteY4" fmla="*/ 2432 h 1550485"/>
              <a:gd name="connsiteX5" fmla="*/ 84139 w 1321079"/>
              <a:gd name="connsiteY5" fmla="*/ 1 h 1550485"/>
              <a:gd name="connsiteX6" fmla="*/ 174 w 1321079"/>
              <a:gd name="connsiteY6" fmla="*/ 88744 h 1550485"/>
              <a:gd name="connsiteX7" fmla="*/ 693226 w 1321079"/>
              <a:gd name="connsiteY7" fmla="*/ 1435569 h 1550485"/>
              <a:gd name="connsiteX8" fmla="*/ 827913 w 1321079"/>
              <a:gd name="connsiteY8" fmla="*/ 1535924 h 1550485"/>
              <a:gd name="connsiteX9" fmla="*/ 947677 w 1321079"/>
              <a:gd name="connsiteY9" fmla="*/ 1508844 h 1550485"/>
              <a:gd name="connsiteX10" fmla="*/ 1309692 w 1321079"/>
              <a:gd name="connsiteY10" fmla="*/ 886804 h 1550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321079" h="1550485">
                <a:moveTo>
                  <a:pt x="1309692" y="886804"/>
                </a:moveTo>
                <a:cubicBezTo>
                  <a:pt x="1331113" y="849999"/>
                  <a:pt x="1321555" y="802923"/>
                  <a:pt x="1287391" y="777478"/>
                </a:cubicBezTo>
                <a:cubicBezTo>
                  <a:pt x="1275528" y="768633"/>
                  <a:pt x="1263790" y="759537"/>
                  <a:pt x="1252220" y="750063"/>
                </a:cubicBezTo>
                <a:cubicBezTo>
                  <a:pt x="1038180" y="575511"/>
                  <a:pt x="914351" y="331331"/>
                  <a:pt x="886726" y="76839"/>
                </a:cubicBezTo>
                <a:cubicBezTo>
                  <a:pt x="882115" y="34542"/>
                  <a:pt x="846274" y="2558"/>
                  <a:pt x="803726" y="2432"/>
                </a:cubicBezTo>
                <a:lnTo>
                  <a:pt x="84139" y="1"/>
                </a:lnTo>
                <a:cubicBezTo>
                  <a:pt x="35806" y="-167"/>
                  <a:pt x="-2928" y="40495"/>
                  <a:pt x="174" y="88744"/>
                </a:cubicBezTo>
                <a:cubicBezTo>
                  <a:pt x="32745" y="596051"/>
                  <a:pt x="268206" y="1088939"/>
                  <a:pt x="693226" y="1435569"/>
                </a:cubicBezTo>
                <a:cubicBezTo>
                  <a:pt x="737032" y="1471327"/>
                  <a:pt x="782011" y="1504736"/>
                  <a:pt x="827913" y="1535924"/>
                </a:cubicBezTo>
                <a:cubicBezTo>
                  <a:pt x="868198" y="1563256"/>
                  <a:pt x="923196" y="1550931"/>
                  <a:pt x="947677" y="1508844"/>
                </a:cubicBezTo>
                <a:lnTo>
                  <a:pt x="1309692" y="886804"/>
                </a:lnTo>
                <a:close/>
              </a:path>
            </a:pathLst>
          </a:custGeom>
          <a:solidFill>
            <a:schemeClr val="bg2"/>
          </a:solidFill>
          <a:ln w="9525">
            <a:noFill/>
          </a:ln>
          <a:effectLst>
            <a:outerShdw blurRad="63500" algn="ctr" rotWithShape="0">
              <a:schemeClr val="accent1">
                <a:lumMod val="60000"/>
                <a:lumOff val="40000"/>
                <a:alpha val="7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椭圆 28"/>
          <p:cNvSpPr/>
          <p:nvPr>
            <p:custDataLst>
              <p:tags r:id="rId4"/>
            </p:custDataLst>
          </p:nvPr>
        </p:nvSpPr>
        <p:spPr>
          <a:xfrm>
            <a:off x="2817801" y="2156516"/>
            <a:ext cx="1361888" cy="1361888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椭圆 29"/>
          <p:cNvSpPr/>
          <p:nvPr>
            <p:custDataLst>
              <p:tags r:id="rId5"/>
            </p:custDataLst>
          </p:nvPr>
        </p:nvSpPr>
        <p:spPr>
          <a:xfrm>
            <a:off x="2890453" y="2229168"/>
            <a:ext cx="1216641" cy="1216641"/>
          </a:xfrm>
          <a:prstGeom prst="ellipse">
            <a:avLst/>
          </a:prstGeom>
          <a:gradFill flip="none" rotWithShape="1"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2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9" name="图片 15" descr="343439383331313b343532303033313bd3a6d3c3c9ccb3c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395261" y="3913947"/>
            <a:ext cx="201209" cy="201209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31" name="任意多边形: 形状 27"/>
          <p:cNvSpPr/>
          <p:nvPr>
            <p:custDataLst>
              <p:tags r:id="rId9"/>
            </p:custDataLst>
          </p:nvPr>
        </p:nvSpPr>
        <p:spPr>
          <a:xfrm>
            <a:off x="2972709" y="2311006"/>
            <a:ext cx="1052490" cy="1052490"/>
          </a:xfrm>
          <a:custGeom>
            <a:avLst/>
            <a:gdLst>
              <a:gd name="connsiteX0" fmla="*/ 1864997 w 1864996"/>
              <a:gd name="connsiteY0" fmla="*/ 932499 h 1864997"/>
              <a:gd name="connsiteX1" fmla="*/ 932498 w 1864996"/>
              <a:gd name="connsiteY1" fmla="*/ 1864997 h 1864997"/>
              <a:gd name="connsiteX2" fmla="*/ 0 w 1864996"/>
              <a:gd name="connsiteY2" fmla="*/ 932499 h 1864997"/>
              <a:gd name="connsiteX3" fmla="*/ 932498 w 1864996"/>
              <a:gd name="connsiteY3" fmla="*/ 0 h 1864997"/>
              <a:gd name="connsiteX4" fmla="*/ 1864997 w 1864996"/>
              <a:gd name="connsiteY4" fmla="*/ 932499 h 1864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64996" h="1864997">
                <a:moveTo>
                  <a:pt x="1864997" y="932499"/>
                </a:moveTo>
                <a:cubicBezTo>
                  <a:pt x="1864997" y="1447503"/>
                  <a:pt x="1447503" y="1864997"/>
                  <a:pt x="932498" y="1864997"/>
                </a:cubicBezTo>
                <a:cubicBezTo>
                  <a:pt x="417494" y="1864997"/>
                  <a:pt x="0" y="1447503"/>
                  <a:pt x="0" y="932499"/>
                </a:cubicBezTo>
                <a:cubicBezTo>
                  <a:pt x="0" y="417494"/>
                  <a:pt x="417494" y="0"/>
                  <a:pt x="932498" y="0"/>
                </a:cubicBezTo>
                <a:cubicBezTo>
                  <a:pt x="1447503" y="0"/>
                  <a:pt x="1864997" y="417494"/>
                  <a:pt x="1864997" y="93249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/>
          </a:gradFill>
          <a:ln>
            <a:noFill/>
          </a:ln>
          <a:effectLst>
            <a:outerShdw blurRad="101600" dist="38100" dir="2700000" algn="tl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spc="1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规划</a:t>
            </a:r>
            <a:endParaRPr lang="zh-CN" altLang="en-US" sz="2400" b="1" spc="1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" name="图片 16" descr="343439383331313b343532303033323bd3a6d3c3b9dcc0ed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4427005" y="3308095"/>
            <a:ext cx="213045" cy="213045"/>
          </a:xfrm>
          <a:prstGeom prst="rect">
            <a:avLst/>
          </a:prstGeom>
          <a:effectLst>
            <a:outerShdw blurRad="50800" dist="38100" dir="2700000" algn="tl" rotWithShape="0">
              <a:schemeClr val="accent1">
                <a:lumMod val="75000"/>
                <a:alpha val="20000"/>
              </a:schemeClr>
            </a:outerShdw>
          </a:effectLst>
        </p:spPr>
      </p:pic>
      <p:sp>
        <p:nvSpPr>
          <p:cNvPr id="35" name="文本框 34"/>
          <p:cNvSpPr txBox="1"/>
          <p:nvPr>
            <p:custDataLst>
              <p:tags r:id="rId13"/>
            </p:custDataLst>
          </p:nvPr>
        </p:nvSpPr>
        <p:spPr>
          <a:xfrm>
            <a:off x="758487" y="3291393"/>
            <a:ext cx="1024229" cy="2421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b="1" spc="100" dirty="0">
                <a:solidFill>
                  <a:schemeClr val="accent1"/>
                </a:solidFill>
              </a:rPr>
              <a:t>任务图分解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sp>
        <p:nvSpPr>
          <p:cNvPr id="37" name="文本框 36"/>
          <p:cNvSpPr txBox="1"/>
          <p:nvPr>
            <p:custDataLst>
              <p:tags r:id="rId14"/>
            </p:custDataLst>
          </p:nvPr>
        </p:nvSpPr>
        <p:spPr>
          <a:xfrm>
            <a:off x="2990215" y="4542155"/>
            <a:ext cx="1247775" cy="2419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800" b="1" spc="100" dirty="0">
                <a:solidFill>
                  <a:schemeClr val="accent1"/>
                </a:solidFill>
              </a:rPr>
              <a:t>算法调度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sp>
        <p:nvSpPr>
          <p:cNvPr id="39" name="文本框 38"/>
          <p:cNvSpPr txBox="1"/>
          <p:nvPr>
            <p:custDataLst>
              <p:tags r:id="rId15"/>
            </p:custDataLst>
          </p:nvPr>
        </p:nvSpPr>
        <p:spPr>
          <a:xfrm>
            <a:off x="5224780" y="3291205"/>
            <a:ext cx="1243330" cy="5276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b="1" spc="100" dirty="0">
                <a:solidFill>
                  <a:schemeClr val="accent1"/>
                </a:solidFill>
              </a:rPr>
              <a:t>反馈闭环</a:t>
            </a:r>
            <a:endParaRPr lang="zh-CN" altLang="en-US" sz="1800" b="1" spc="100" dirty="0">
              <a:solidFill>
                <a:schemeClr val="accent1"/>
              </a:solidFill>
            </a:endParaRPr>
          </a:p>
        </p:txBody>
      </p:sp>
      <p:pic>
        <p:nvPicPr>
          <p:cNvPr id="4" name="图片 3" descr="折线图"/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324735" y="3363595"/>
            <a:ext cx="245745" cy="2457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282700" y="108331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（二）智能体的核心模块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>
            <p:custDataLst>
              <p:tags r:id="rId1"/>
            </p:custDataLst>
          </p:nvPr>
        </p:nvCxnSpPr>
        <p:spPr>
          <a:xfrm flipV="1">
            <a:off x="3105150" y="2792413"/>
            <a:ext cx="334645" cy="343535"/>
          </a:xfrm>
          <a:prstGeom prst="line">
            <a:avLst/>
          </a:prstGeom>
          <a:ln w="25400" cap="rnd">
            <a:solidFill>
              <a:schemeClr val="tx1">
                <a:lumMod val="85000"/>
                <a:lumOff val="15000"/>
                <a:alpha val="20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 flipV="1">
            <a:off x="5935345" y="2448878"/>
            <a:ext cx="334645" cy="343535"/>
          </a:xfrm>
          <a:prstGeom prst="line">
            <a:avLst/>
          </a:prstGeom>
          <a:ln w="25400" cap="rnd">
            <a:solidFill>
              <a:schemeClr val="tx1">
                <a:lumMod val="85000"/>
                <a:lumOff val="15000"/>
                <a:alpha val="20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31850" y="2562543"/>
            <a:ext cx="2049780" cy="457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/>
            <a:r>
              <a:rPr lang="zh-CN" altLang="en-US" sz="2400" b="1">
                <a:solidFill>
                  <a:schemeClr val="accent1"/>
                </a:solidFill>
              </a:rPr>
              <a:t>（1）图像采集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831850" y="3356610"/>
            <a:ext cx="2049780" cy="40195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dirty="0">
                <a:ln>
                  <a:noFill/>
                  <a:prstDash val="sysDot"/>
                </a:ln>
                <a:latin typeface="楷体" panose="02010609060101010101" charset="-122"/>
                <a:ea typeface="楷体" panose="02010609060101010101" charset="-122"/>
                <a:sym typeface="+mn-ea"/>
              </a:rPr>
              <a:t>手机拍摄数学题图片。</a:t>
            </a:r>
            <a:endParaRPr lang="en-US" altLang="zh-CN" sz="1600" kern="0" dirty="0">
              <a:ln>
                <a:noFill/>
                <a:prstDash val="sysDot"/>
              </a:ln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662680" y="2159318"/>
            <a:ext cx="2049780" cy="457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/>
            <a:r>
              <a:rPr lang="zh-CN" altLang="en-US" sz="2400" b="1">
                <a:solidFill>
                  <a:schemeClr val="accent1"/>
                </a:solidFill>
              </a:rPr>
              <a:t>（2）图像识别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3439160" y="2872105"/>
            <a:ext cx="2653030" cy="81534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AI 校正倾斜题目、识别文字和公式， 转化为“3x+5=20”这样的可编辑文本。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6492875" y="1841818"/>
            <a:ext cx="2049780" cy="457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/>
            <a:r>
              <a:rPr lang="zh-CN" altLang="en-US" sz="2400" b="1">
                <a:solidFill>
                  <a:schemeClr val="accent1"/>
                </a:solidFill>
              </a:rPr>
              <a:t>（3）自然语言处理（NLP）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8"/>
            </p:custDataLst>
          </p:nvPr>
        </p:nvSpPr>
        <p:spPr>
          <a:xfrm>
            <a:off x="6492875" y="2635885"/>
            <a:ext cx="2049780" cy="63817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分析题目语义，确定“求x 的值”，调用解方程知识库。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12" name="直接连接符 11"/>
          <p:cNvCxnSpPr/>
          <p:nvPr>
            <p:custDataLst>
              <p:tags r:id="rId9"/>
            </p:custDataLst>
          </p:nvPr>
        </p:nvCxnSpPr>
        <p:spPr>
          <a:xfrm>
            <a:off x="605790" y="3135948"/>
            <a:ext cx="2496185" cy="0"/>
          </a:xfrm>
          <a:prstGeom prst="line">
            <a:avLst/>
          </a:prstGeom>
          <a:ln w="34925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</a:ln>
          <a:effectLst>
            <a:outerShdw blurRad="101600" dist="38100" dir="2700000" algn="tl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0"/>
            </p:custDataLst>
          </p:nvPr>
        </p:nvCxnSpPr>
        <p:spPr>
          <a:xfrm>
            <a:off x="3439160" y="2792413"/>
            <a:ext cx="2496185" cy="0"/>
          </a:xfrm>
          <a:prstGeom prst="line">
            <a:avLst/>
          </a:prstGeom>
          <a:ln w="34925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</a:ln>
          <a:effectLst>
            <a:outerShdw blurRad="101600" dist="38100" dir="2700000" algn="tl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>
            <p:custDataLst>
              <p:tags r:id="rId11"/>
            </p:custDataLst>
          </p:nvPr>
        </p:nvCxnSpPr>
        <p:spPr>
          <a:xfrm>
            <a:off x="6269355" y="2449513"/>
            <a:ext cx="2496185" cy="0"/>
          </a:xfrm>
          <a:prstGeom prst="line">
            <a:avLst/>
          </a:prstGeom>
          <a:ln w="34925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</a:ln>
          <a:effectLst>
            <a:outerShdw blurRad="101600" dist="38100" dir="2700000" algn="tl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2"/>
            </p:custDataLst>
          </p:nvPr>
        </p:nvCxnSpPr>
        <p:spPr>
          <a:xfrm flipV="1">
            <a:off x="8756650" y="2108518"/>
            <a:ext cx="334645" cy="343535"/>
          </a:xfrm>
          <a:prstGeom prst="line">
            <a:avLst/>
          </a:prstGeom>
          <a:ln w="25400" cap="rnd">
            <a:solidFill>
              <a:schemeClr val="tx1">
                <a:lumMod val="85000"/>
                <a:lumOff val="15000"/>
                <a:alpha val="20000"/>
              </a:schemeClr>
            </a:solidFill>
            <a:round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>
            <p:custDataLst>
              <p:tags r:id="rId13"/>
            </p:custDataLst>
          </p:nvPr>
        </p:nvSpPr>
        <p:spPr>
          <a:xfrm>
            <a:off x="9314180" y="1501458"/>
            <a:ext cx="2049780" cy="457835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 algn="just"/>
            <a:r>
              <a:rPr lang="zh-CN" altLang="en-US" sz="2400" b="1">
                <a:solidFill>
                  <a:schemeClr val="accent1"/>
                </a:solidFill>
              </a:rPr>
              <a:t>（4）交互输出</a:t>
            </a:r>
            <a:endParaRPr lang="zh-CN" altLang="en-US" sz="2400" b="1">
              <a:solidFill>
                <a:schemeClr val="accent1"/>
              </a:solidFill>
            </a:endParaRPr>
          </a:p>
        </p:txBody>
      </p:sp>
      <p:sp>
        <p:nvSpPr>
          <p:cNvPr id="26" name="文本框 25"/>
          <p:cNvSpPr txBox="1"/>
          <p:nvPr>
            <p:custDataLst>
              <p:tags r:id="rId14"/>
            </p:custDataLst>
          </p:nvPr>
        </p:nvSpPr>
        <p:spPr>
          <a:xfrm>
            <a:off x="9090660" y="2294890"/>
            <a:ext cx="2424430" cy="9817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indent="0" algn="just" fontAlgn="auto">
              <a:lnSpc>
                <a:spcPct val="130000"/>
              </a:lnSpc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生成解析步骤“3x=20-5 → x=15÷3 → x=5”，并语音播报解题思路。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cxnSp>
        <p:nvCxnSpPr>
          <p:cNvPr id="27" name="直接连接符 26"/>
          <p:cNvCxnSpPr/>
          <p:nvPr>
            <p:custDataLst>
              <p:tags r:id="rId15"/>
            </p:custDataLst>
          </p:nvPr>
        </p:nvCxnSpPr>
        <p:spPr>
          <a:xfrm>
            <a:off x="9090660" y="2109153"/>
            <a:ext cx="2496185" cy="0"/>
          </a:xfrm>
          <a:prstGeom prst="line">
            <a:avLst/>
          </a:prstGeom>
          <a:ln w="34925">
            <a:gradFill>
              <a:gsLst>
                <a:gs pos="0">
                  <a:schemeClr val="accent1">
                    <a:alpha val="10000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</a:gradFill>
          </a:ln>
          <a:effectLst>
            <a:outerShdw blurRad="101600" dist="38100" dir="2700000" algn="tl" rotWithShape="0">
              <a:schemeClr val="accent1">
                <a:lumMod val="75000"/>
                <a:alpha val="15000"/>
              </a:schemeClr>
            </a:outerShdw>
          </a:effectLst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1282700" y="540385"/>
            <a:ext cx="901509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（三）应用案例：AI 是如何“看懂”并“听懂”数学题的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6"/>
          <a:srcRect t="27853"/>
          <a:stretch>
            <a:fillRect/>
          </a:stretch>
        </p:blipFill>
        <p:spPr>
          <a:xfrm>
            <a:off x="487045" y="3758565"/>
            <a:ext cx="2517140" cy="2689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439160" y="3942080"/>
            <a:ext cx="2817495" cy="23304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646795" y="3560445"/>
            <a:ext cx="3285490" cy="2301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9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5943600" y="331279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3" name="任意多边形: 形状 3085"/>
          <p:cNvSpPr/>
          <p:nvPr>
            <p:custDataLst>
              <p:tags r:id="rId2"/>
            </p:custDataLst>
          </p:nvPr>
        </p:nvSpPr>
        <p:spPr>
          <a:xfrm>
            <a:off x="8071485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4</a:t>
            </a:r>
            <a:endParaRPr lang="en-US" sz="20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869315" y="3747135"/>
            <a:ext cx="489648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工具模块使Agent 具备调用各种 API 的能力，包括代码解释器、计算器、浏览器的搜索API 等。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（1）API 接口：如天气查询、支付系统调用等。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（2）数据库与知识库：实时检索结构化数据。例如，教育教学智能体会调用题库API 生成个性化习题，并结合视频教程推荐学习资源。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4"/>
            </p:custDataLst>
          </p:nvPr>
        </p:nvSpPr>
        <p:spPr>
          <a:xfrm>
            <a:off x="6227445" y="3747135"/>
            <a:ext cx="5095240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记忆系统分为短期与长期存储，优化Agent 的持续学习能力。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（1）短期记忆：记录当前任务上下文。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（2）长期记忆：存储历史事件等。例如，客服Agent 在当前对话中记住用户订单号，避免重复询问；或根据历史记录推测客户偏好，推荐相关产品。</a:t>
            </a:r>
            <a:endParaRPr kumimoji="1" lang="zh-CN" altLang="en-US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5"/>
            </p:custDataLst>
          </p:nvPr>
        </p:nvSpPr>
        <p:spPr>
          <a:xfrm>
            <a:off x="1174115" y="308356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工具：扩展能力的“工具箱”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6"/>
            </p:custDataLst>
          </p:nvPr>
        </p:nvSpPr>
        <p:spPr>
          <a:xfrm>
            <a:off x="6574155" y="306324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记忆：经验沉淀与个性化适配</a:t>
            </a:r>
            <a:endParaRPr lang="zh-CN" altLang="en-US" sz="2400" b="1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7"/>
            </p:custDataLst>
          </p:nvPr>
        </p:nvSpPr>
        <p:spPr>
          <a:xfrm>
            <a:off x="2672080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3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40525" y="45212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（二）智能体的核心模块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7397"/>
          <p:cNvSpPr/>
          <p:nvPr>
            <p:custDataLst>
              <p:tags r:id="rId1"/>
            </p:custDataLst>
          </p:nvPr>
        </p:nvSpPr>
        <p:spPr bwMode="auto">
          <a:xfrm>
            <a:off x="5943600" y="3312795"/>
            <a:ext cx="36000" cy="2378075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 w="14288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olidFill>
                <a:srgbClr val="FFFFFF"/>
              </a:solidFill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869315" y="3747135"/>
            <a:ext cx="4896485" cy="191389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rPr>
              <a:t>输出最后的结果如输出信息、驱动硬件设备完成固定动作、调用软件完成某一任务。例如，工厂Agent调度机械臂完成装配任务、设计Agent自动调整海报排版并导出PSD文件。</a:t>
            </a:r>
            <a:endParaRPr kumimoji="1"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+mn-ea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174115" y="3083560"/>
            <a:ext cx="4174759" cy="39878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行动模块，执行动作的“手脚”</a:t>
            </a:r>
            <a:endParaRPr lang="zh-CN" altLang="en-US" sz="2400" b="1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86" name="任意多边形: 形状 3085"/>
          <p:cNvSpPr/>
          <p:nvPr>
            <p:custDataLst>
              <p:tags r:id="rId4"/>
            </p:custDataLst>
          </p:nvPr>
        </p:nvSpPr>
        <p:spPr>
          <a:xfrm>
            <a:off x="2672080" y="1649095"/>
            <a:ext cx="1179195" cy="1169670"/>
          </a:xfrm>
          <a:custGeom>
            <a:avLst/>
            <a:gdLst>
              <a:gd name="connsiteX0" fmla="*/ 1291344 w 2928285"/>
              <a:gd name="connsiteY0" fmla="*/ 2897349 h 2903740"/>
              <a:gd name="connsiteX1" fmla="*/ 1333254 w 2928285"/>
              <a:gd name="connsiteY1" fmla="*/ 2899063 h 2903740"/>
              <a:gd name="connsiteX2" fmla="*/ 1383070 w 2928285"/>
              <a:gd name="connsiteY2" fmla="*/ 2901921 h 2903740"/>
              <a:gd name="connsiteX3" fmla="*/ 1486797 w 2928285"/>
              <a:gd name="connsiteY3" fmla="*/ 2901349 h 2903740"/>
              <a:gd name="connsiteX4" fmla="*/ 1517182 w 2928285"/>
              <a:gd name="connsiteY4" fmla="*/ 2894110 h 2903740"/>
              <a:gd name="connsiteX5" fmla="*/ 1460032 w 2928285"/>
              <a:gd name="connsiteY5" fmla="*/ 2894586 h 2903740"/>
              <a:gd name="connsiteX6" fmla="*/ 1402882 w 2928285"/>
              <a:gd name="connsiteY6" fmla="*/ 2892300 h 2903740"/>
              <a:gd name="connsiteX7" fmla="*/ 1345732 w 2928285"/>
              <a:gd name="connsiteY7" fmla="*/ 2888014 h 2903740"/>
              <a:gd name="connsiteX8" fmla="*/ 1289153 w 2928285"/>
              <a:gd name="connsiteY8" fmla="*/ 2881728 h 2903740"/>
              <a:gd name="connsiteX9" fmla="*/ 1244671 w 2928285"/>
              <a:gd name="connsiteY9" fmla="*/ 2875441 h 2903740"/>
              <a:gd name="connsiteX10" fmla="*/ 1200571 w 2928285"/>
              <a:gd name="connsiteY10" fmla="*/ 2867345 h 2903740"/>
              <a:gd name="connsiteX11" fmla="*/ 1200571 w 2928285"/>
              <a:gd name="connsiteY11" fmla="*/ 2864392 h 2903740"/>
              <a:gd name="connsiteX12" fmla="*/ 1200571 w 2928285"/>
              <a:gd name="connsiteY12" fmla="*/ 2864392 h 2903740"/>
              <a:gd name="connsiteX13" fmla="*/ 1200571 w 2928285"/>
              <a:gd name="connsiteY13" fmla="*/ 2867345 h 2903740"/>
              <a:gd name="connsiteX14" fmla="*/ 1184664 w 2928285"/>
              <a:gd name="connsiteY14" fmla="*/ 2865344 h 2903740"/>
              <a:gd name="connsiteX15" fmla="*/ 1179997 w 2928285"/>
              <a:gd name="connsiteY15" fmla="*/ 2864583 h 2903740"/>
              <a:gd name="connsiteX16" fmla="*/ 1150279 w 2928285"/>
              <a:gd name="connsiteY16" fmla="*/ 2856582 h 2903740"/>
              <a:gd name="connsiteX17" fmla="*/ 1116370 w 2928285"/>
              <a:gd name="connsiteY17" fmla="*/ 2849152 h 2903740"/>
              <a:gd name="connsiteX18" fmla="*/ 1095034 w 2928285"/>
              <a:gd name="connsiteY18" fmla="*/ 2844199 h 2903740"/>
              <a:gd name="connsiteX19" fmla="*/ 1073888 w 2928285"/>
              <a:gd name="connsiteY19" fmla="*/ 2838389 h 2903740"/>
              <a:gd name="connsiteX20" fmla="*/ 1031693 w 2928285"/>
              <a:gd name="connsiteY20" fmla="*/ 2826388 h 2903740"/>
              <a:gd name="connsiteX21" fmla="*/ 998164 w 2928285"/>
              <a:gd name="connsiteY21" fmla="*/ 2815529 h 2903740"/>
              <a:gd name="connsiteX22" fmla="*/ 962065 w 2928285"/>
              <a:gd name="connsiteY22" fmla="*/ 2802480 h 2903740"/>
              <a:gd name="connsiteX23" fmla="*/ 948634 w 2928285"/>
              <a:gd name="connsiteY23" fmla="*/ 2797241 h 2903740"/>
              <a:gd name="connsiteX24" fmla="*/ 897104 w 2928285"/>
              <a:gd name="connsiteY24" fmla="*/ 2775810 h 2903740"/>
              <a:gd name="connsiteX25" fmla="*/ 885388 w 2928285"/>
              <a:gd name="connsiteY25" fmla="*/ 2770285 h 2903740"/>
              <a:gd name="connsiteX26" fmla="*/ 688983 w 2928285"/>
              <a:gd name="connsiteY26" fmla="*/ 2663796 h 2903740"/>
              <a:gd name="connsiteX27" fmla="*/ 704318 w 2928285"/>
              <a:gd name="connsiteY27" fmla="*/ 2670749 h 2903740"/>
              <a:gd name="connsiteX28" fmla="*/ 1015405 w 2928285"/>
              <a:gd name="connsiteY28" fmla="*/ 2815720 h 2903740"/>
              <a:gd name="connsiteX29" fmla="*/ 1052838 w 2928285"/>
              <a:gd name="connsiteY29" fmla="*/ 2827435 h 2903740"/>
              <a:gd name="connsiteX30" fmla="*/ 1079222 w 2928285"/>
              <a:gd name="connsiteY30" fmla="*/ 2834579 h 2903740"/>
              <a:gd name="connsiteX31" fmla="*/ 1092271 w 2928285"/>
              <a:gd name="connsiteY31" fmla="*/ 2838198 h 2903740"/>
              <a:gd name="connsiteX32" fmla="*/ 1105226 w 2928285"/>
              <a:gd name="connsiteY32" fmla="*/ 2841342 h 2903740"/>
              <a:gd name="connsiteX33" fmla="*/ 1155613 w 2928285"/>
              <a:gd name="connsiteY33" fmla="*/ 2854010 h 2903740"/>
              <a:gd name="connsiteX34" fmla="*/ 1161804 w 2928285"/>
              <a:gd name="connsiteY34" fmla="*/ 2855248 h 2903740"/>
              <a:gd name="connsiteX35" fmla="*/ 1167900 w 2928285"/>
              <a:gd name="connsiteY35" fmla="*/ 2856677 h 2903740"/>
              <a:gd name="connsiteX36" fmla="*/ 1172567 w 2928285"/>
              <a:gd name="connsiteY36" fmla="*/ 2853153 h 2903740"/>
              <a:gd name="connsiteX37" fmla="*/ 1107035 w 2928285"/>
              <a:gd name="connsiteY37" fmla="*/ 2836103 h 2903740"/>
              <a:gd name="connsiteX38" fmla="*/ 1073317 w 2928285"/>
              <a:gd name="connsiteY38" fmla="*/ 2826578 h 2903740"/>
              <a:gd name="connsiteX39" fmla="*/ 1047218 w 2928285"/>
              <a:gd name="connsiteY39" fmla="*/ 2817053 h 2903740"/>
              <a:gd name="connsiteX40" fmla="*/ 1091033 w 2928285"/>
              <a:gd name="connsiteY40" fmla="*/ 2825721 h 2903740"/>
              <a:gd name="connsiteX41" fmla="*/ 1159423 w 2928285"/>
              <a:gd name="connsiteY41" fmla="*/ 2840960 h 2903740"/>
              <a:gd name="connsiteX42" fmla="*/ 1217335 w 2928285"/>
              <a:gd name="connsiteY42" fmla="*/ 2851152 h 2903740"/>
              <a:gd name="connsiteX43" fmla="*/ 1239719 w 2928285"/>
              <a:gd name="connsiteY43" fmla="*/ 2854105 h 2903740"/>
              <a:gd name="connsiteX44" fmla="*/ 1257816 w 2928285"/>
              <a:gd name="connsiteY44" fmla="*/ 2854772 h 2903740"/>
              <a:gd name="connsiteX45" fmla="*/ 1326301 w 2928285"/>
              <a:gd name="connsiteY45" fmla="*/ 2864297 h 2903740"/>
              <a:gd name="connsiteX46" fmla="*/ 1362115 w 2928285"/>
              <a:gd name="connsiteY46" fmla="*/ 2867154 h 2903740"/>
              <a:gd name="connsiteX47" fmla="*/ 1397929 w 2928285"/>
              <a:gd name="connsiteY47" fmla="*/ 2869535 h 2903740"/>
              <a:gd name="connsiteX48" fmla="*/ 1464604 w 2928285"/>
              <a:gd name="connsiteY48" fmla="*/ 2870869 h 2903740"/>
              <a:gd name="connsiteX49" fmla="*/ 1499465 w 2928285"/>
              <a:gd name="connsiteY49" fmla="*/ 2870869 h 2903740"/>
              <a:gd name="connsiteX50" fmla="*/ 1533184 w 2928285"/>
              <a:gd name="connsiteY50" fmla="*/ 2870869 h 2903740"/>
              <a:gd name="connsiteX51" fmla="*/ 1567093 w 2928285"/>
              <a:gd name="connsiteY51" fmla="*/ 2869250 h 2903740"/>
              <a:gd name="connsiteX52" fmla="*/ 1637863 w 2928285"/>
              <a:gd name="connsiteY52" fmla="*/ 2863345 h 2903740"/>
              <a:gd name="connsiteX53" fmla="*/ 1671868 w 2928285"/>
              <a:gd name="connsiteY53" fmla="*/ 2859439 h 2903740"/>
              <a:gd name="connsiteX54" fmla="*/ 1688822 w 2928285"/>
              <a:gd name="connsiteY54" fmla="*/ 2857344 h 2903740"/>
              <a:gd name="connsiteX55" fmla="*/ 1705682 w 2928285"/>
              <a:gd name="connsiteY55" fmla="*/ 2854486 h 2903740"/>
              <a:gd name="connsiteX56" fmla="*/ 1686632 w 2928285"/>
              <a:gd name="connsiteY56" fmla="*/ 2855153 h 2903740"/>
              <a:gd name="connsiteX57" fmla="*/ 1721493 w 2928285"/>
              <a:gd name="connsiteY57" fmla="*/ 2846580 h 2903740"/>
              <a:gd name="connsiteX58" fmla="*/ 1686632 w 2928285"/>
              <a:gd name="connsiteY58" fmla="*/ 2855153 h 2903740"/>
              <a:gd name="connsiteX59" fmla="*/ 1640054 w 2928285"/>
              <a:gd name="connsiteY59" fmla="*/ 2859534 h 2903740"/>
              <a:gd name="connsiteX60" fmla="*/ 1635482 w 2928285"/>
              <a:gd name="connsiteY60" fmla="*/ 2859534 h 2903740"/>
              <a:gd name="connsiteX61" fmla="*/ 1624719 w 2928285"/>
              <a:gd name="connsiteY61" fmla="*/ 2856201 h 2903740"/>
              <a:gd name="connsiteX62" fmla="*/ 1666915 w 2928285"/>
              <a:gd name="connsiteY62" fmla="*/ 2848866 h 2903740"/>
              <a:gd name="connsiteX63" fmla="*/ 1685965 w 2928285"/>
              <a:gd name="connsiteY63" fmla="*/ 2846961 h 2903740"/>
              <a:gd name="connsiteX64" fmla="*/ 1705015 w 2928285"/>
              <a:gd name="connsiteY64" fmla="*/ 2843913 h 2903740"/>
              <a:gd name="connsiteX65" fmla="*/ 1744067 w 2928285"/>
              <a:gd name="connsiteY65" fmla="*/ 2837246 h 2903740"/>
              <a:gd name="connsiteX66" fmla="*/ 1783215 w 2928285"/>
              <a:gd name="connsiteY66" fmla="*/ 2829054 h 2903740"/>
              <a:gd name="connsiteX67" fmla="*/ 1821315 w 2928285"/>
              <a:gd name="connsiteY67" fmla="*/ 2820482 h 2903740"/>
              <a:gd name="connsiteX68" fmla="*/ 1885037 w 2928285"/>
              <a:gd name="connsiteY68" fmla="*/ 2802194 h 2903740"/>
              <a:gd name="connsiteX69" fmla="*/ 1913612 w 2928285"/>
              <a:gd name="connsiteY69" fmla="*/ 2792669 h 2903740"/>
              <a:gd name="connsiteX70" fmla="*/ 1938092 w 2928285"/>
              <a:gd name="connsiteY70" fmla="*/ 2783144 h 2903740"/>
              <a:gd name="connsiteX71" fmla="*/ 2147642 w 2928285"/>
              <a:gd name="connsiteY71" fmla="*/ 2699324 h 2903740"/>
              <a:gd name="connsiteX72" fmla="*/ 2161929 w 2928285"/>
              <a:gd name="connsiteY72" fmla="*/ 2691990 h 2903740"/>
              <a:gd name="connsiteX73" fmla="*/ 2174407 w 2928285"/>
              <a:gd name="connsiteY73" fmla="*/ 2684941 h 2903740"/>
              <a:gd name="connsiteX74" fmla="*/ 2195647 w 2928285"/>
              <a:gd name="connsiteY74" fmla="*/ 2673416 h 2903740"/>
              <a:gd name="connsiteX75" fmla="*/ 2227937 w 2928285"/>
              <a:gd name="connsiteY75" fmla="*/ 2657033 h 2903740"/>
              <a:gd name="connsiteX76" fmla="*/ 2284420 w 2928285"/>
              <a:gd name="connsiteY76" fmla="*/ 2626743 h 2903740"/>
              <a:gd name="connsiteX77" fmla="*/ 2318615 w 2928285"/>
              <a:gd name="connsiteY77" fmla="*/ 2608932 h 2903740"/>
              <a:gd name="connsiteX78" fmla="*/ 2348619 w 2928285"/>
              <a:gd name="connsiteY78" fmla="*/ 2593025 h 2903740"/>
              <a:gd name="connsiteX79" fmla="*/ 2348619 w 2928285"/>
              <a:gd name="connsiteY79" fmla="*/ 2593025 h 2903740"/>
              <a:gd name="connsiteX80" fmla="*/ 2348619 w 2928285"/>
              <a:gd name="connsiteY80" fmla="*/ 2593025 h 2903740"/>
              <a:gd name="connsiteX81" fmla="*/ 2377194 w 2928285"/>
              <a:gd name="connsiteY81" fmla="*/ 2572261 h 2903740"/>
              <a:gd name="connsiteX82" fmla="*/ 2411675 w 2928285"/>
              <a:gd name="connsiteY82" fmla="*/ 2545971 h 2903740"/>
              <a:gd name="connsiteX83" fmla="*/ 2434154 w 2928285"/>
              <a:gd name="connsiteY83" fmla="*/ 2528636 h 2903740"/>
              <a:gd name="connsiteX84" fmla="*/ 2450155 w 2928285"/>
              <a:gd name="connsiteY84" fmla="*/ 2521397 h 2903740"/>
              <a:gd name="connsiteX85" fmla="*/ 2487398 w 2928285"/>
              <a:gd name="connsiteY85" fmla="*/ 2488917 h 2903740"/>
              <a:gd name="connsiteX86" fmla="*/ 2498638 w 2928285"/>
              <a:gd name="connsiteY86" fmla="*/ 2481202 h 2903740"/>
              <a:gd name="connsiteX87" fmla="*/ 2667421 w 2928285"/>
              <a:gd name="connsiteY87" fmla="*/ 611253 h 2903740"/>
              <a:gd name="connsiteX88" fmla="*/ 2662087 w 2928285"/>
              <a:gd name="connsiteY88" fmla="*/ 605443 h 2903740"/>
              <a:gd name="connsiteX89" fmla="*/ 2643037 w 2928285"/>
              <a:gd name="connsiteY89" fmla="*/ 578582 h 2903740"/>
              <a:gd name="connsiteX90" fmla="*/ 2643608 w 2928285"/>
              <a:gd name="connsiteY90" fmla="*/ 578582 h 2903740"/>
              <a:gd name="connsiteX91" fmla="*/ 2376908 w 2928285"/>
              <a:gd name="connsiteY91" fmla="*/ 301024 h 2903740"/>
              <a:gd name="connsiteX92" fmla="*/ 2409103 w 2928285"/>
              <a:gd name="connsiteY92" fmla="*/ 334838 h 2903740"/>
              <a:gd name="connsiteX93" fmla="*/ 2424819 w 2928285"/>
              <a:gd name="connsiteY93" fmla="*/ 349506 h 2903740"/>
              <a:gd name="connsiteX94" fmla="*/ 2434916 w 2928285"/>
              <a:gd name="connsiteY94" fmla="*/ 360365 h 2903740"/>
              <a:gd name="connsiteX95" fmla="*/ 2443679 w 2928285"/>
              <a:gd name="connsiteY95" fmla="*/ 371699 h 2903740"/>
              <a:gd name="connsiteX96" fmla="*/ 2439202 w 2928285"/>
              <a:gd name="connsiteY96" fmla="*/ 374367 h 2903740"/>
              <a:gd name="connsiteX97" fmla="*/ 2437106 w 2928285"/>
              <a:gd name="connsiteY97" fmla="*/ 375414 h 2903740"/>
              <a:gd name="connsiteX98" fmla="*/ 2428820 w 2928285"/>
              <a:gd name="connsiteY98" fmla="*/ 394464 h 2903740"/>
              <a:gd name="connsiteX99" fmla="*/ 2452918 w 2928285"/>
              <a:gd name="connsiteY99" fmla="*/ 417705 h 2903740"/>
              <a:gd name="connsiteX100" fmla="*/ 2476921 w 2928285"/>
              <a:gd name="connsiteY100" fmla="*/ 442756 h 2903740"/>
              <a:gd name="connsiteX101" fmla="*/ 2499019 w 2928285"/>
              <a:gd name="connsiteY101" fmla="*/ 466569 h 2903740"/>
              <a:gd name="connsiteX102" fmla="*/ 2515116 w 2928285"/>
              <a:gd name="connsiteY102" fmla="*/ 487809 h 2903740"/>
              <a:gd name="connsiteX103" fmla="*/ 2536928 w 2928285"/>
              <a:gd name="connsiteY103" fmla="*/ 513051 h 2903740"/>
              <a:gd name="connsiteX104" fmla="*/ 2557788 w 2928285"/>
              <a:gd name="connsiteY104" fmla="*/ 538959 h 2903740"/>
              <a:gd name="connsiteX105" fmla="*/ 2549311 w 2928285"/>
              <a:gd name="connsiteY105" fmla="*/ 543531 h 2903740"/>
              <a:gd name="connsiteX106" fmla="*/ 2579600 w 2928285"/>
              <a:gd name="connsiteY106" fmla="*/ 582488 h 2903740"/>
              <a:gd name="connsiteX107" fmla="*/ 2607604 w 2928285"/>
              <a:gd name="connsiteY107" fmla="*/ 620588 h 2903740"/>
              <a:gd name="connsiteX108" fmla="*/ 2607604 w 2928285"/>
              <a:gd name="connsiteY108" fmla="*/ 620588 h 2903740"/>
              <a:gd name="connsiteX109" fmla="*/ 2610557 w 2928285"/>
              <a:gd name="connsiteY109" fmla="*/ 621255 h 2903740"/>
              <a:gd name="connsiteX110" fmla="*/ 2607889 w 2928285"/>
              <a:gd name="connsiteY110" fmla="*/ 600585 h 2903740"/>
              <a:gd name="connsiteX111" fmla="*/ 2625796 w 2928285"/>
              <a:gd name="connsiteY111" fmla="*/ 622302 h 2903740"/>
              <a:gd name="connsiteX112" fmla="*/ 2642370 w 2928285"/>
              <a:gd name="connsiteY112" fmla="*/ 644019 h 2903740"/>
              <a:gd name="connsiteX113" fmla="*/ 2670945 w 2928285"/>
              <a:gd name="connsiteY113" fmla="*/ 684596 h 2903740"/>
              <a:gd name="connsiteX114" fmla="*/ 2697901 w 2928285"/>
              <a:gd name="connsiteY114" fmla="*/ 726220 h 2903740"/>
              <a:gd name="connsiteX115" fmla="*/ 2712284 w 2928285"/>
              <a:gd name="connsiteY115" fmla="*/ 752223 h 2903740"/>
              <a:gd name="connsiteX116" fmla="*/ 2721046 w 2928285"/>
              <a:gd name="connsiteY116" fmla="*/ 766701 h 2903740"/>
              <a:gd name="connsiteX117" fmla="*/ 2738954 w 2928285"/>
              <a:gd name="connsiteY117" fmla="*/ 800801 h 2903740"/>
              <a:gd name="connsiteX118" fmla="*/ 2767529 w 2928285"/>
              <a:gd name="connsiteY118" fmla="*/ 857951 h 2903740"/>
              <a:gd name="connsiteX119" fmla="*/ 2781435 w 2928285"/>
              <a:gd name="connsiteY119" fmla="*/ 891860 h 2903740"/>
              <a:gd name="connsiteX120" fmla="*/ 2792579 w 2928285"/>
              <a:gd name="connsiteY120" fmla="*/ 937865 h 2903740"/>
              <a:gd name="connsiteX121" fmla="*/ 2785626 w 2928285"/>
              <a:gd name="connsiteY121" fmla="*/ 937865 h 2903740"/>
              <a:gd name="connsiteX122" fmla="*/ 2801819 w 2928285"/>
              <a:gd name="connsiteY122" fmla="*/ 995492 h 2903740"/>
              <a:gd name="connsiteX123" fmla="*/ 2821535 w 2928285"/>
              <a:gd name="connsiteY123" fmla="*/ 1067596 h 2903740"/>
              <a:gd name="connsiteX124" fmla="*/ 2828965 w 2928285"/>
              <a:gd name="connsiteY124" fmla="*/ 1099886 h 2903740"/>
              <a:gd name="connsiteX125" fmla="*/ 2830679 w 2928285"/>
              <a:gd name="connsiteY125" fmla="*/ 1113602 h 2903740"/>
              <a:gd name="connsiteX126" fmla="*/ 2834585 w 2928285"/>
              <a:gd name="connsiteY126" fmla="*/ 1131509 h 2903740"/>
              <a:gd name="connsiteX127" fmla="*/ 2836489 w 2928285"/>
              <a:gd name="connsiteY127" fmla="*/ 1148749 h 2903740"/>
              <a:gd name="connsiteX128" fmla="*/ 2830584 w 2928285"/>
              <a:gd name="connsiteY128" fmla="*/ 1166085 h 2903740"/>
              <a:gd name="connsiteX129" fmla="*/ 2830584 w 2928285"/>
              <a:gd name="connsiteY129" fmla="*/ 1165228 h 2903740"/>
              <a:gd name="connsiteX130" fmla="*/ 2821630 w 2928285"/>
              <a:gd name="connsiteY130" fmla="*/ 1133223 h 2903740"/>
              <a:gd name="connsiteX131" fmla="*/ 2809153 w 2928285"/>
              <a:gd name="connsiteY131" fmla="*/ 1087503 h 2903740"/>
              <a:gd name="connsiteX132" fmla="*/ 2807248 w 2928285"/>
              <a:gd name="connsiteY132" fmla="*/ 1083408 h 2903740"/>
              <a:gd name="connsiteX133" fmla="*/ 2800390 w 2928285"/>
              <a:gd name="connsiteY133" fmla="*/ 1067787 h 2903740"/>
              <a:gd name="connsiteX134" fmla="*/ 2779625 w 2928285"/>
              <a:gd name="connsiteY134" fmla="*/ 1013304 h 2903740"/>
              <a:gd name="connsiteX135" fmla="*/ 2779625 w 2928285"/>
              <a:gd name="connsiteY135" fmla="*/ 1013304 h 2903740"/>
              <a:gd name="connsiteX136" fmla="*/ 2773815 w 2928285"/>
              <a:gd name="connsiteY136" fmla="*/ 1004540 h 2903740"/>
              <a:gd name="connsiteX137" fmla="*/ 2758861 w 2928285"/>
              <a:gd name="connsiteY137" fmla="*/ 1003112 h 2903740"/>
              <a:gd name="connsiteX138" fmla="*/ 2760861 w 2928285"/>
              <a:gd name="connsiteY138" fmla="*/ 1017304 h 2903740"/>
              <a:gd name="connsiteX139" fmla="*/ 2803914 w 2928285"/>
              <a:gd name="connsiteY139" fmla="*/ 1267049 h 2903740"/>
              <a:gd name="connsiteX140" fmla="*/ 2794389 w 2928285"/>
              <a:gd name="connsiteY140" fmla="*/ 1217139 h 2903740"/>
              <a:gd name="connsiteX141" fmla="*/ 2794389 w 2928285"/>
              <a:gd name="connsiteY141" fmla="*/ 1262001 h 2903740"/>
              <a:gd name="connsiteX142" fmla="*/ 2789531 w 2928285"/>
              <a:gd name="connsiteY142" fmla="*/ 1283242 h 2903740"/>
              <a:gd name="connsiteX143" fmla="*/ 2794294 w 2928285"/>
              <a:gd name="connsiteY143" fmla="*/ 1317246 h 2903740"/>
              <a:gd name="connsiteX144" fmla="*/ 2796485 w 2928285"/>
              <a:gd name="connsiteY144" fmla="*/ 1337439 h 2903740"/>
              <a:gd name="connsiteX145" fmla="*/ 2797342 w 2928285"/>
              <a:gd name="connsiteY145" fmla="*/ 1361728 h 2903740"/>
              <a:gd name="connsiteX146" fmla="*/ 2785150 w 2928285"/>
              <a:gd name="connsiteY146" fmla="*/ 1345440 h 2903740"/>
              <a:gd name="connsiteX147" fmla="*/ 2781721 w 2928285"/>
              <a:gd name="connsiteY147" fmla="*/ 1293243 h 2903740"/>
              <a:gd name="connsiteX148" fmla="*/ 2779435 w 2928285"/>
              <a:gd name="connsiteY148" fmla="*/ 1269336 h 2903740"/>
              <a:gd name="connsiteX149" fmla="*/ 2775434 w 2928285"/>
              <a:gd name="connsiteY149" fmla="*/ 1252762 h 2903740"/>
              <a:gd name="connsiteX150" fmla="*/ 2771338 w 2928285"/>
              <a:gd name="connsiteY150" fmla="*/ 1208852 h 2903740"/>
              <a:gd name="connsiteX151" fmla="*/ 2765052 w 2928285"/>
              <a:gd name="connsiteY151" fmla="*/ 1164275 h 2903740"/>
              <a:gd name="connsiteX152" fmla="*/ 2761909 w 2928285"/>
              <a:gd name="connsiteY152" fmla="*/ 1142463 h 2903740"/>
              <a:gd name="connsiteX153" fmla="*/ 2758099 w 2928285"/>
              <a:gd name="connsiteY153" fmla="*/ 1121317 h 2903740"/>
              <a:gd name="connsiteX154" fmla="*/ 2751145 w 2928285"/>
              <a:gd name="connsiteY154" fmla="*/ 1082074 h 2903740"/>
              <a:gd name="connsiteX155" fmla="*/ 2742859 w 2928285"/>
              <a:gd name="connsiteY155" fmla="*/ 1050737 h 2903740"/>
              <a:gd name="connsiteX156" fmla="*/ 2734572 w 2928285"/>
              <a:gd name="connsiteY156" fmla="*/ 1022162 h 2903740"/>
              <a:gd name="connsiteX157" fmla="*/ 2721904 w 2928285"/>
              <a:gd name="connsiteY157" fmla="*/ 987110 h 2903740"/>
              <a:gd name="connsiteX158" fmla="*/ 2715046 w 2928285"/>
              <a:gd name="connsiteY158" fmla="*/ 960059 h 2903740"/>
              <a:gd name="connsiteX159" fmla="*/ 2715522 w 2928285"/>
              <a:gd name="connsiteY159" fmla="*/ 958154 h 2903740"/>
              <a:gd name="connsiteX160" fmla="*/ 2721999 w 2928285"/>
              <a:gd name="connsiteY160" fmla="*/ 959964 h 2903740"/>
              <a:gd name="connsiteX161" fmla="*/ 2715522 w 2928285"/>
              <a:gd name="connsiteY161" fmla="*/ 958154 h 2903740"/>
              <a:gd name="connsiteX162" fmla="*/ 2706569 w 2928285"/>
              <a:gd name="connsiteY162" fmla="*/ 934151 h 2903740"/>
              <a:gd name="connsiteX163" fmla="*/ 2697520 w 2928285"/>
              <a:gd name="connsiteY163" fmla="*/ 910815 h 2903740"/>
              <a:gd name="connsiteX164" fmla="*/ 2688852 w 2928285"/>
              <a:gd name="connsiteY164" fmla="*/ 888050 h 2903740"/>
              <a:gd name="connsiteX165" fmla="*/ 2678279 w 2928285"/>
              <a:gd name="connsiteY165" fmla="*/ 865952 h 2903740"/>
              <a:gd name="connsiteX166" fmla="*/ 2659896 w 2928285"/>
              <a:gd name="connsiteY166" fmla="*/ 823470 h 2903740"/>
              <a:gd name="connsiteX167" fmla="*/ 2640846 w 2928285"/>
              <a:gd name="connsiteY167" fmla="*/ 782894 h 2903740"/>
              <a:gd name="connsiteX168" fmla="*/ 2620748 w 2928285"/>
              <a:gd name="connsiteY168" fmla="*/ 743746 h 2903740"/>
              <a:gd name="connsiteX169" fmla="*/ 2600079 w 2928285"/>
              <a:gd name="connsiteY169" fmla="*/ 705646 h 2903740"/>
              <a:gd name="connsiteX170" fmla="*/ 2553787 w 2928285"/>
              <a:gd name="connsiteY170" fmla="*/ 630970 h 2903740"/>
              <a:gd name="connsiteX171" fmla="*/ 2542167 w 2928285"/>
              <a:gd name="connsiteY171" fmla="*/ 613349 h 2903740"/>
              <a:gd name="connsiteX172" fmla="*/ 2530070 w 2928285"/>
              <a:gd name="connsiteY172" fmla="*/ 596013 h 2903740"/>
              <a:gd name="connsiteX173" fmla="*/ 2502257 w 2928285"/>
              <a:gd name="connsiteY173" fmla="*/ 559723 h 2903740"/>
              <a:gd name="connsiteX174" fmla="*/ 2368907 w 2928285"/>
              <a:gd name="connsiteY174" fmla="*/ 420848 h 2903740"/>
              <a:gd name="connsiteX175" fmla="*/ 2338713 w 2928285"/>
              <a:gd name="connsiteY175" fmla="*/ 386178 h 2903740"/>
              <a:gd name="connsiteX176" fmla="*/ 2337570 w 2928285"/>
              <a:gd name="connsiteY176" fmla="*/ 383892 h 2903740"/>
              <a:gd name="connsiteX177" fmla="*/ 2316425 w 2928285"/>
              <a:gd name="connsiteY177" fmla="*/ 364175 h 2903740"/>
              <a:gd name="connsiteX178" fmla="*/ 2291374 w 2928285"/>
              <a:gd name="connsiteY178" fmla="*/ 344553 h 2903740"/>
              <a:gd name="connsiteX179" fmla="*/ 2276896 w 2928285"/>
              <a:gd name="connsiteY179" fmla="*/ 335886 h 2903740"/>
              <a:gd name="connsiteX180" fmla="*/ 2274419 w 2928285"/>
              <a:gd name="connsiteY180" fmla="*/ 336648 h 2903740"/>
              <a:gd name="connsiteX181" fmla="*/ 2280229 w 2928285"/>
              <a:gd name="connsiteY181" fmla="*/ 343220 h 2903740"/>
              <a:gd name="connsiteX182" fmla="*/ 2264132 w 2928285"/>
              <a:gd name="connsiteY182" fmla="*/ 331218 h 2903740"/>
              <a:gd name="connsiteX183" fmla="*/ 2250130 w 2928285"/>
              <a:gd name="connsiteY183" fmla="*/ 320074 h 2903740"/>
              <a:gd name="connsiteX184" fmla="*/ 2198410 w 2928285"/>
              <a:gd name="connsiteY184" fmla="*/ 281974 h 2903740"/>
              <a:gd name="connsiteX185" fmla="*/ 2174407 w 2928285"/>
              <a:gd name="connsiteY185" fmla="*/ 261305 h 2903740"/>
              <a:gd name="connsiteX186" fmla="*/ 2150404 w 2928285"/>
              <a:gd name="connsiteY186" fmla="*/ 244064 h 2903740"/>
              <a:gd name="connsiteX187" fmla="*/ 2152404 w 2928285"/>
              <a:gd name="connsiteY187" fmla="*/ 241779 h 2903740"/>
              <a:gd name="connsiteX188" fmla="*/ 2189552 w 2928285"/>
              <a:gd name="connsiteY188" fmla="*/ 264353 h 2903740"/>
              <a:gd name="connsiteX189" fmla="*/ 2206316 w 2928285"/>
              <a:gd name="connsiteY189" fmla="*/ 271878 h 2903740"/>
              <a:gd name="connsiteX190" fmla="*/ 2236510 w 2928285"/>
              <a:gd name="connsiteY190" fmla="*/ 286737 h 2903740"/>
              <a:gd name="connsiteX191" fmla="*/ 2229937 w 2928285"/>
              <a:gd name="connsiteY191" fmla="*/ 274735 h 2903740"/>
              <a:gd name="connsiteX192" fmla="*/ 2227556 w 2928285"/>
              <a:gd name="connsiteY192" fmla="*/ 265781 h 2903740"/>
              <a:gd name="connsiteX193" fmla="*/ 2229080 w 2928285"/>
              <a:gd name="connsiteY193" fmla="*/ 265781 h 2903740"/>
              <a:gd name="connsiteX194" fmla="*/ 2214031 w 2928285"/>
              <a:gd name="connsiteY194" fmla="*/ 257304 h 2903740"/>
              <a:gd name="connsiteX195" fmla="*/ 2203744 w 2928285"/>
              <a:gd name="connsiteY195" fmla="*/ 250446 h 2903740"/>
              <a:gd name="connsiteX196" fmla="*/ 2189170 w 2928285"/>
              <a:gd name="connsiteY196" fmla="*/ 238731 h 2903740"/>
              <a:gd name="connsiteX197" fmla="*/ 2189742 w 2928285"/>
              <a:gd name="connsiteY197" fmla="*/ 237873 h 2903740"/>
              <a:gd name="connsiteX198" fmla="*/ 2175264 w 2928285"/>
              <a:gd name="connsiteY198" fmla="*/ 228348 h 2903740"/>
              <a:gd name="connsiteX199" fmla="*/ 2161834 w 2928285"/>
              <a:gd name="connsiteY199" fmla="*/ 220633 h 2903740"/>
              <a:gd name="connsiteX200" fmla="*/ 2134307 w 2928285"/>
              <a:gd name="connsiteY200" fmla="*/ 204822 h 2903740"/>
              <a:gd name="connsiteX201" fmla="*/ 2116971 w 2928285"/>
              <a:gd name="connsiteY201" fmla="*/ 195297 h 2903740"/>
              <a:gd name="connsiteX202" fmla="*/ 2099159 w 2928285"/>
              <a:gd name="connsiteY202" fmla="*/ 186438 h 2903740"/>
              <a:gd name="connsiteX203" fmla="*/ 2116971 w 2928285"/>
              <a:gd name="connsiteY203" fmla="*/ 195297 h 2903740"/>
              <a:gd name="connsiteX204" fmla="*/ 2134307 w 2928285"/>
              <a:gd name="connsiteY204" fmla="*/ 204822 h 2903740"/>
              <a:gd name="connsiteX205" fmla="*/ 2118876 w 2928285"/>
              <a:gd name="connsiteY205" fmla="*/ 198440 h 2903740"/>
              <a:gd name="connsiteX206" fmla="*/ 2102969 w 2928285"/>
              <a:gd name="connsiteY206" fmla="*/ 192630 h 2903740"/>
              <a:gd name="connsiteX207" fmla="*/ 2073918 w 2928285"/>
              <a:gd name="connsiteY207" fmla="*/ 179009 h 2903740"/>
              <a:gd name="connsiteX208" fmla="*/ 2027055 w 2928285"/>
              <a:gd name="connsiteY208" fmla="*/ 163864 h 2903740"/>
              <a:gd name="connsiteX209" fmla="*/ 1994956 w 2928285"/>
              <a:gd name="connsiteY209" fmla="*/ 148814 h 2903740"/>
              <a:gd name="connsiteX210" fmla="*/ 1982859 w 2928285"/>
              <a:gd name="connsiteY210" fmla="*/ 143099 h 2903740"/>
              <a:gd name="connsiteX211" fmla="*/ 2015625 w 2928285"/>
              <a:gd name="connsiteY211" fmla="*/ 151577 h 2903740"/>
              <a:gd name="connsiteX212" fmla="*/ 2002861 w 2928285"/>
              <a:gd name="connsiteY212" fmla="*/ 141004 h 2903740"/>
              <a:gd name="connsiteX213" fmla="*/ 1957903 w 2928285"/>
              <a:gd name="connsiteY213" fmla="*/ 125955 h 2903740"/>
              <a:gd name="connsiteX214" fmla="*/ 1912184 w 2928285"/>
              <a:gd name="connsiteY214" fmla="*/ 111953 h 2903740"/>
              <a:gd name="connsiteX215" fmla="*/ 1871988 w 2928285"/>
              <a:gd name="connsiteY215" fmla="*/ 99665 h 2903740"/>
              <a:gd name="connsiteX216" fmla="*/ 1832174 w 2928285"/>
              <a:gd name="connsiteY216" fmla="*/ 86997 h 2903740"/>
              <a:gd name="connsiteX217" fmla="*/ 1832935 w 2928285"/>
              <a:gd name="connsiteY217" fmla="*/ 83854 h 2903740"/>
              <a:gd name="connsiteX218" fmla="*/ 1835221 w 2928285"/>
              <a:gd name="connsiteY218" fmla="*/ 75472 h 2903740"/>
              <a:gd name="connsiteX219" fmla="*/ 1868178 w 2928285"/>
              <a:gd name="connsiteY219" fmla="*/ 87569 h 2903740"/>
              <a:gd name="connsiteX220" fmla="*/ 1896753 w 2928285"/>
              <a:gd name="connsiteY220" fmla="*/ 100047 h 2903740"/>
              <a:gd name="connsiteX221" fmla="*/ 1893514 w 2928285"/>
              <a:gd name="connsiteY221" fmla="*/ 100047 h 2903740"/>
              <a:gd name="connsiteX222" fmla="*/ 1896753 w 2928285"/>
              <a:gd name="connsiteY222" fmla="*/ 100047 h 2903740"/>
              <a:gd name="connsiteX223" fmla="*/ 1920946 w 2928285"/>
              <a:gd name="connsiteY223" fmla="*/ 106905 h 2903740"/>
              <a:gd name="connsiteX224" fmla="*/ 1945711 w 2928285"/>
              <a:gd name="connsiteY224" fmla="*/ 114524 h 2903740"/>
              <a:gd name="connsiteX225" fmla="*/ 2004195 w 2928285"/>
              <a:gd name="connsiteY225" fmla="*/ 137099 h 2903740"/>
              <a:gd name="connsiteX226" fmla="*/ 2004195 w 2928285"/>
              <a:gd name="connsiteY226" fmla="*/ 137099 h 2903740"/>
              <a:gd name="connsiteX227" fmla="*/ 2048677 w 2928285"/>
              <a:gd name="connsiteY227" fmla="*/ 156149 h 2903740"/>
              <a:gd name="connsiteX228" fmla="*/ 2048677 w 2928285"/>
              <a:gd name="connsiteY228" fmla="*/ 156149 h 2903740"/>
              <a:gd name="connsiteX229" fmla="*/ 2059630 w 2928285"/>
              <a:gd name="connsiteY229" fmla="*/ 160149 h 2903740"/>
              <a:gd name="connsiteX230" fmla="*/ 2075061 w 2928285"/>
              <a:gd name="connsiteY230" fmla="*/ 167579 h 2903740"/>
              <a:gd name="connsiteX231" fmla="*/ 2115828 w 2928285"/>
              <a:gd name="connsiteY231" fmla="*/ 182343 h 2903740"/>
              <a:gd name="connsiteX232" fmla="*/ 2164215 w 2928285"/>
              <a:gd name="connsiteY232" fmla="*/ 201393 h 2903740"/>
              <a:gd name="connsiteX233" fmla="*/ 2188218 w 2928285"/>
              <a:gd name="connsiteY233" fmla="*/ 210918 h 2903740"/>
              <a:gd name="connsiteX234" fmla="*/ 2211078 w 2928285"/>
              <a:gd name="connsiteY234" fmla="*/ 221109 h 2903740"/>
              <a:gd name="connsiteX235" fmla="*/ 2213936 w 2928285"/>
              <a:gd name="connsiteY235" fmla="*/ 219585 h 2903740"/>
              <a:gd name="connsiteX236" fmla="*/ 2200410 w 2928285"/>
              <a:gd name="connsiteY236" fmla="*/ 210060 h 2903740"/>
              <a:gd name="connsiteX237" fmla="*/ 2189933 w 2928285"/>
              <a:gd name="connsiteY237" fmla="*/ 203488 h 2903740"/>
              <a:gd name="connsiteX238" fmla="*/ 2176693 w 2928285"/>
              <a:gd name="connsiteY238" fmla="*/ 196059 h 2903740"/>
              <a:gd name="connsiteX239" fmla="*/ 2146689 w 2928285"/>
              <a:gd name="connsiteY239" fmla="*/ 181199 h 2903740"/>
              <a:gd name="connsiteX240" fmla="*/ 2132116 w 2928285"/>
              <a:gd name="connsiteY240" fmla="*/ 172627 h 2903740"/>
              <a:gd name="connsiteX241" fmla="*/ 2117828 w 2928285"/>
              <a:gd name="connsiteY241" fmla="*/ 163102 h 2903740"/>
              <a:gd name="connsiteX242" fmla="*/ 2074870 w 2928285"/>
              <a:gd name="connsiteY242" fmla="*/ 138528 h 2903740"/>
              <a:gd name="connsiteX243" fmla="*/ 2036199 w 2928285"/>
              <a:gd name="connsiteY243" fmla="*/ 123954 h 2903740"/>
              <a:gd name="connsiteX244" fmla="*/ 1985526 w 2928285"/>
              <a:gd name="connsiteY244" fmla="*/ 104333 h 2903740"/>
              <a:gd name="connsiteX245" fmla="*/ 1947426 w 2928285"/>
              <a:gd name="connsiteY245" fmla="*/ 93474 h 2903740"/>
              <a:gd name="connsiteX246" fmla="*/ 1885799 w 2928285"/>
              <a:gd name="connsiteY246" fmla="*/ 73853 h 2903740"/>
              <a:gd name="connsiteX247" fmla="*/ 1885799 w 2928285"/>
              <a:gd name="connsiteY247" fmla="*/ 73853 h 2903740"/>
              <a:gd name="connsiteX248" fmla="*/ 1830459 w 2928285"/>
              <a:gd name="connsiteY248" fmla="*/ 58137 h 2903740"/>
              <a:gd name="connsiteX249" fmla="*/ 1775024 w 2928285"/>
              <a:gd name="connsiteY249" fmla="*/ 43754 h 2903740"/>
              <a:gd name="connsiteX250" fmla="*/ 1742829 w 2928285"/>
              <a:gd name="connsiteY250" fmla="*/ 37563 h 2903740"/>
              <a:gd name="connsiteX251" fmla="*/ 1710253 w 2928285"/>
              <a:gd name="connsiteY251" fmla="*/ 32895 h 2903740"/>
              <a:gd name="connsiteX252" fmla="*/ 1711492 w 2928285"/>
              <a:gd name="connsiteY252" fmla="*/ 29752 h 2903740"/>
              <a:gd name="connsiteX253" fmla="*/ 1745496 w 2928285"/>
              <a:gd name="connsiteY253" fmla="*/ 33467 h 2903740"/>
              <a:gd name="connsiteX254" fmla="*/ 1767785 w 2928285"/>
              <a:gd name="connsiteY254" fmla="*/ 35657 h 2903740"/>
              <a:gd name="connsiteX255" fmla="*/ 1794264 w 2928285"/>
              <a:gd name="connsiteY255" fmla="*/ 38229 h 2903740"/>
              <a:gd name="connsiteX256" fmla="*/ 1817981 w 2928285"/>
              <a:gd name="connsiteY256" fmla="*/ 43849 h 2903740"/>
              <a:gd name="connsiteX257" fmla="*/ 1794359 w 2928285"/>
              <a:gd name="connsiteY257" fmla="*/ 38229 h 2903740"/>
              <a:gd name="connsiteX258" fmla="*/ 1744734 w 2928285"/>
              <a:gd name="connsiteY258" fmla="*/ 25752 h 2903740"/>
              <a:gd name="connsiteX259" fmla="*/ 1728542 w 2928285"/>
              <a:gd name="connsiteY259" fmla="*/ 22989 h 2903740"/>
              <a:gd name="connsiteX260" fmla="*/ 1645674 w 2928285"/>
              <a:gd name="connsiteY260" fmla="*/ 11750 h 2903740"/>
              <a:gd name="connsiteX261" fmla="*/ 1603193 w 2928285"/>
              <a:gd name="connsiteY261" fmla="*/ 10131 h 2903740"/>
              <a:gd name="connsiteX262" fmla="*/ 1536518 w 2928285"/>
              <a:gd name="connsiteY262" fmla="*/ 5654 h 2903740"/>
              <a:gd name="connsiteX263" fmla="*/ 1446506 w 2928285"/>
              <a:gd name="connsiteY263" fmla="*/ -252 h 2903740"/>
              <a:gd name="connsiteX264" fmla="*/ 1290201 w 2928285"/>
              <a:gd name="connsiteY264" fmla="*/ 12321 h 2903740"/>
              <a:gd name="connsiteX265" fmla="*/ 1075412 w 2928285"/>
              <a:gd name="connsiteY265" fmla="*/ 61375 h 2903740"/>
              <a:gd name="connsiteX266" fmla="*/ 995402 w 2928285"/>
              <a:gd name="connsiteY266" fmla="*/ 94808 h 2903740"/>
              <a:gd name="connsiteX267" fmla="*/ 973018 w 2928285"/>
              <a:gd name="connsiteY267" fmla="*/ 104333 h 2903740"/>
              <a:gd name="connsiteX268" fmla="*/ 964636 w 2928285"/>
              <a:gd name="connsiteY268" fmla="*/ 110048 h 2903740"/>
              <a:gd name="connsiteX269" fmla="*/ 922250 w 2928285"/>
              <a:gd name="connsiteY269" fmla="*/ 129860 h 2903740"/>
              <a:gd name="connsiteX270" fmla="*/ 934537 w 2928285"/>
              <a:gd name="connsiteY270" fmla="*/ 119192 h 2903740"/>
              <a:gd name="connsiteX271" fmla="*/ 922250 w 2928285"/>
              <a:gd name="connsiteY271" fmla="*/ 129860 h 2903740"/>
              <a:gd name="connsiteX272" fmla="*/ 922917 w 2928285"/>
              <a:gd name="connsiteY272" fmla="*/ 133098 h 2903740"/>
              <a:gd name="connsiteX273" fmla="*/ 958826 w 2928285"/>
              <a:gd name="connsiteY273" fmla="*/ 122335 h 2903740"/>
              <a:gd name="connsiteX274" fmla="*/ 1014547 w 2928285"/>
              <a:gd name="connsiteY274" fmla="*/ 103285 h 2903740"/>
              <a:gd name="connsiteX275" fmla="*/ 1057219 w 2928285"/>
              <a:gd name="connsiteY275" fmla="*/ 92617 h 2903740"/>
              <a:gd name="connsiteX276" fmla="*/ 1080842 w 2928285"/>
              <a:gd name="connsiteY276" fmla="*/ 90236 h 2903740"/>
              <a:gd name="connsiteX277" fmla="*/ 1096558 w 2928285"/>
              <a:gd name="connsiteY277" fmla="*/ 89093 h 2903740"/>
              <a:gd name="connsiteX278" fmla="*/ 1057982 w 2928285"/>
              <a:gd name="connsiteY278" fmla="*/ 100999 h 2903740"/>
              <a:gd name="connsiteX279" fmla="*/ 1019215 w 2928285"/>
              <a:gd name="connsiteY279" fmla="*/ 113001 h 2903740"/>
              <a:gd name="connsiteX280" fmla="*/ 1064839 w 2928285"/>
              <a:gd name="connsiteY280" fmla="*/ 103476 h 2903740"/>
              <a:gd name="connsiteX281" fmla="*/ 1127990 w 2928285"/>
              <a:gd name="connsiteY281" fmla="*/ 82997 h 2903740"/>
              <a:gd name="connsiteX282" fmla="*/ 1183616 w 2928285"/>
              <a:gd name="connsiteY282" fmla="*/ 70424 h 2903740"/>
              <a:gd name="connsiteX283" fmla="*/ 1238576 w 2928285"/>
              <a:gd name="connsiteY283" fmla="*/ 60899 h 2903740"/>
              <a:gd name="connsiteX284" fmla="*/ 1255911 w 2928285"/>
              <a:gd name="connsiteY284" fmla="*/ 64995 h 2903740"/>
              <a:gd name="connsiteX285" fmla="*/ 1311346 w 2928285"/>
              <a:gd name="connsiteY285" fmla="*/ 58232 h 2903740"/>
              <a:gd name="connsiteX286" fmla="*/ 1339160 w 2928285"/>
              <a:gd name="connsiteY286" fmla="*/ 55660 h 2903740"/>
              <a:gd name="connsiteX287" fmla="*/ 1367068 w 2928285"/>
              <a:gd name="connsiteY287" fmla="*/ 53660 h 2903740"/>
              <a:gd name="connsiteX288" fmla="*/ 1399929 w 2928285"/>
              <a:gd name="connsiteY288" fmla="*/ 49373 h 2903740"/>
              <a:gd name="connsiteX289" fmla="*/ 1448030 w 2928285"/>
              <a:gd name="connsiteY289" fmla="*/ 47659 h 2903740"/>
              <a:gd name="connsiteX290" fmla="*/ 1430695 w 2928285"/>
              <a:gd name="connsiteY290" fmla="*/ 50802 h 2903740"/>
              <a:gd name="connsiteX291" fmla="*/ 1398977 w 2928285"/>
              <a:gd name="connsiteY291" fmla="*/ 55946 h 2903740"/>
              <a:gd name="connsiteX292" fmla="*/ 1398977 w 2928285"/>
              <a:gd name="connsiteY292" fmla="*/ 55946 h 2903740"/>
              <a:gd name="connsiteX293" fmla="*/ 1462508 w 2928285"/>
              <a:gd name="connsiteY293" fmla="*/ 55089 h 2903740"/>
              <a:gd name="connsiteX294" fmla="*/ 1514134 w 2928285"/>
              <a:gd name="connsiteY294" fmla="*/ 53850 h 2903740"/>
              <a:gd name="connsiteX295" fmla="*/ 1533755 w 2928285"/>
              <a:gd name="connsiteY295" fmla="*/ 53088 h 2903740"/>
              <a:gd name="connsiteX296" fmla="*/ 1557949 w 2928285"/>
              <a:gd name="connsiteY296" fmla="*/ 54231 h 2903740"/>
              <a:gd name="connsiteX297" fmla="*/ 1606812 w 2928285"/>
              <a:gd name="connsiteY297" fmla="*/ 56898 h 2903740"/>
              <a:gd name="connsiteX298" fmla="*/ 1652437 w 2928285"/>
              <a:gd name="connsiteY298" fmla="*/ 68043 h 2903740"/>
              <a:gd name="connsiteX299" fmla="*/ 1639197 w 2928285"/>
              <a:gd name="connsiteY299" fmla="*/ 72805 h 2903740"/>
              <a:gd name="connsiteX300" fmla="*/ 1652722 w 2928285"/>
              <a:gd name="connsiteY300" fmla="*/ 74615 h 2903740"/>
              <a:gd name="connsiteX301" fmla="*/ 1685965 w 2928285"/>
              <a:gd name="connsiteY301" fmla="*/ 81473 h 2903740"/>
              <a:gd name="connsiteX302" fmla="*/ 1685965 w 2928285"/>
              <a:gd name="connsiteY302" fmla="*/ 81473 h 2903740"/>
              <a:gd name="connsiteX303" fmla="*/ 1729685 w 2928285"/>
              <a:gd name="connsiteY303" fmla="*/ 90045 h 2903740"/>
              <a:gd name="connsiteX304" fmla="*/ 1758926 w 2928285"/>
              <a:gd name="connsiteY304" fmla="*/ 99570 h 2903740"/>
              <a:gd name="connsiteX305" fmla="*/ 1788263 w 2928285"/>
              <a:gd name="connsiteY305" fmla="*/ 107667 h 2903740"/>
              <a:gd name="connsiteX306" fmla="*/ 1823315 w 2928285"/>
              <a:gd name="connsiteY306" fmla="*/ 118715 h 2903740"/>
              <a:gd name="connsiteX307" fmla="*/ 1860082 w 2928285"/>
              <a:gd name="connsiteY307" fmla="*/ 130431 h 2903740"/>
              <a:gd name="connsiteX308" fmla="*/ 1898182 w 2928285"/>
              <a:gd name="connsiteY308" fmla="*/ 144052 h 2903740"/>
              <a:gd name="connsiteX309" fmla="*/ 1917803 w 2928285"/>
              <a:gd name="connsiteY309" fmla="*/ 151005 h 2903740"/>
              <a:gd name="connsiteX310" fmla="*/ 1937615 w 2928285"/>
              <a:gd name="connsiteY310" fmla="*/ 159006 h 2903740"/>
              <a:gd name="connsiteX311" fmla="*/ 1972286 w 2928285"/>
              <a:gd name="connsiteY311" fmla="*/ 173294 h 2903740"/>
              <a:gd name="connsiteX312" fmla="*/ 2002004 w 2928285"/>
              <a:gd name="connsiteY312" fmla="*/ 187391 h 2903740"/>
              <a:gd name="connsiteX313" fmla="*/ 2028103 w 2928285"/>
              <a:gd name="connsiteY313" fmla="*/ 204440 h 2903740"/>
              <a:gd name="connsiteX314" fmla="*/ 2049820 w 2928285"/>
              <a:gd name="connsiteY314" fmla="*/ 215680 h 2903740"/>
              <a:gd name="connsiteX315" fmla="*/ 2062869 w 2928285"/>
              <a:gd name="connsiteY315" fmla="*/ 223586 h 2903740"/>
              <a:gd name="connsiteX316" fmla="*/ 2081157 w 2928285"/>
              <a:gd name="connsiteY316" fmla="*/ 236064 h 2903740"/>
              <a:gd name="connsiteX317" fmla="*/ 2106208 w 2928285"/>
              <a:gd name="connsiteY317" fmla="*/ 251304 h 2903740"/>
              <a:gd name="connsiteX318" fmla="*/ 2111161 w 2928285"/>
              <a:gd name="connsiteY318" fmla="*/ 256828 h 2903740"/>
              <a:gd name="connsiteX319" fmla="*/ 2087920 w 2928285"/>
              <a:gd name="connsiteY319" fmla="*/ 243493 h 2903740"/>
              <a:gd name="connsiteX320" fmla="*/ 2111161 w 2928285"/>
              <a:gd name="connsiteY320" fmla="*/ 256923 h 2903740"/>
              <a:gd name="connsiteX321" fmla="*/ 2173264 w 2928285"/>
              <a:gd name="connsiteY321" fmla="*/ 300834 h 2903740"/>
              <a:gd name="connsiteX322" fmla="*/ 2196505 w 2928285"/>
              <a:gd name="connsiteY322" fmla="*/ 316073 h 2903740"/>
              <a:gd name="connsiteX323" fmla="*/ 2219270 w 2928285"/>
              <a:gd name="connsiteY323" fmla="*/ 332552 h 2903740"/>
              <a:gd name="connsiteX324" fmla="*/ 2259560 w 2928285"/>
              <a:gd name="connsiteY324" fmla="*/ 363508 h 2903740"/>
              <a:gd name="connsiteX325" fmla="*/ 2311186 w 2928285"/>
              <a:gd name="connsiteY325" fmla="*/ 406085 h 2903740"/>
              <a:gd name="connsiteX326" fmla="*/ 2315282 w 2928285"/>
              <a:gd name="connsiteY326" fmla="*/ 419991 h 2903740"/>
              <a:gd name="connsiteX327" fmla="*/ 2364335 w 2928285"/>
              <a:gd name="connsiteY327" fmla="*/ 468378 h 2903740"/>
              <a:gd name="connsiteX328" fmla="*/ 2341856 w 2928285"/>
              <a:gd name="connsiteY328" fmla="*/ 450186 h 2903740"/>
              <a:gd name="connsiteX329" fmla="*/ 2323663 w 2928285"/>
              <a:gd name="connsiteY329" fmla="*/ 434088 h 2903740"/>
              <a:gd name="connsiteX330" fmla="*/ 2307471 w 2928285"/>
              <a:gd name="connsiteY330" fmla="*/ 420944 h 2903740"/>
              <a:gd name="connsiteX331" fmla="*/ 2316996 w 2928285"/>
              <a:gd name="connsiteY331" fmla="*/ 432183 h 2903740"/>
              <a:gd name="connsiteX332" fmla="*/ 2357001 w 2928285"/>
              <a:gd name="connsiteY332" fmla="*/ 470283 h 2903740"/>
              <a:gd name="connsiteX333" fmla="*/ 2348143 w 2928285"/>
              <a:gd name="connsiteY333" fmla="*/ 463235 h 2903740"/>
              <a:gd name="connsiteX334" fmla="*/ 2327854 w 2928285"/>
              <a:gd name="connsiteY334" fmla="*/ 444185 h 2903740"/>
              <a:gd name="connsiteX335" fmla="*/ 2348143 w 2928285"/>
              <a:gd name="connsiteY335" fmla="*/ 463235 h 2903740"/>
              <a:gd name="connsiteX336" fmla="*/ 2332427 w 2928285"/>
              <a:gd name="connsiteY336" fmla="*/ 452757 h 2903740"/>
              <a:gd name="connsiteX337" fmla="*/ 2347952 w 2928285"/>
              <a:gd name="connsiteY337" fmla="*/ 468950 h 2903740"/>
              <a:gd name="connsiteX338" fmla="*/ 2387481 w 2928285"/>
              <a:gd name="connsiteY338" fmla="*/ 520480 h 2903740"/>
              <a:gd name="connsiteX339" fmla="*/ 2361859 w 2928285"/>
              <a:gd name="connsiteY339" fmla="*/ 497239 h 2903740"/>
              <a:gd name="connsiteX340" fmla="*/ 2326521 w 2928285"/>
              <a:gd name="connsiteY340" fmla="*/ 470950 h 2903740"/>
              <a:gd name="connsiteX341" fmla="*/ 2296898 w 2928285"/>
              <a:gd name="connsiteY341" fmla="*/ 450281 h 2903740"/>
              <a:gd name="connsiteX342" fmla="*/ 2278420 w 2928285"/>
              <a:gd name="connsiteY342" fmla="*/ 436851 h 2903740"/>
              <a:gd name="connsiteX343" fmla="*/ 2266704 w 2928285"/>
              <a:gd name="connsiteY343" fmla="*/ 427326 h 2903740"/>
              <a:gd name="connsiteX344" fmla="*/ 2251940 w 2928285"/>
              <a:gd name="connsiteY344" fmla="*/ 416467 h 2903740"/>
              <a:gd name="connsiteX345" fmla="*/ 2251940 w 2928285"/>
              <a:gd name="connsiteY345" fmla="*/ 417324 h 2903740"/>
              <a:gd name="connsiteX346" fmla="*/ 2240415 w 2928285"/>
              <a:gd name="connsiteY346" fmla="*/ 409133 h 2903740"/>
              <a:gd name="connsiteX347" fmla="*/ 2226509 w 2928285"/>
              <a:gd name="connsiteY347" fmla="*/ 399608 h 2903740"/>
              <a:gd name="connsiteX348" fmla="*/ 2216984 w 2928285"/>
              <a:gd name="connsiteY348" fmla="*/ 392655 h 2903740"/>
              <a:gd name="connsiteX349" fmla="*/ 2207459 w 2928285"/>
              <a:gd name="connsiteY349" fmla="*/ 386273 h 2903740"/>
              <a:gd name="connsiteX350" fmla="*/ 2188409 w 2928285"/>
              <a:gd name="connsiteY350" fmla="*/ 373414 h 2903740"/>
              <a:gd name="connsiteX351" fmla="*/ 2212793 w 2928285"/>
              <a:gd name="connsiteY351" fmla="*/ 394750 h 2903740"/>
              <a:gd name="connsiteX352" fmla="*/ 2212793 w 2928285"/>
              <a:gd name="connsiteY352" fmla="*/ 396274 h 2903740"/>
              <a:gd name="connsiteX353" fmla="*/ 2212793 w 2928285"/>
              <a:gd name="connsiteY353" fmla="*/ 394750 h 2903740"/>
              <a:gd name="connsiteX354" fmla="*/ 2224413 w 2928285"/>
              <a:gd name="connsiteY354" fmla="*/ 403608 h 2903740"/>
              <a:gd name="connsiteX355" fmla="*/ 2278229 w 2928285"/>
              <a:gd name="connsiteY355" fmla="*/ 445042 h 2903740"/>
              <a:gd name="connsiteX356" fmla="*/ 2313377 w 2928285"/>
              <a:gd name="connsiteY356" fmla="*/ 477332 h 2903740"/>
              <a:gd name="connsiteX357" fmla="*/ 2306900 w 2928285"/>
              <a:gd name="connsiteY357" fmla="*/ 473427 h 2903740"/>
              <a:gd name="connsiteX358" fmla="*/ 2288802 w 2928285"/>
              <a:gd name="connsiteY358" fmla="*/ 458758 h 2903740"/>
              <a:gd name="connsiteX359" fmla="*/ 2256322 w 2928285"/>
              <a:gd name="connsiteY359" fmla="*/ 431707 h 2903740"/>
              <a:gd name="connsiteX360" fmla="*/ 2222508 w 2928285"/>
              <a:gd name="connsiteY360" fmla="*/ 405704 h 2903740"/>
              <a:gd name="connsiteX361" fmla="*/ 2219365 w 2928285"/>
              <a:gd name="connsiteY361" fmla="*/ 403227 h 2903740"/>
              <a:gd name="connsiteX362" fmla="*/ 2219365 w 2928285"/>
              <a:gd name="connsiteY362" fmla="*/ 403227 h 2903740"/>
              <a:gd name="connsiteX363" fmla="*/ 2195076 w 2928285"/>
              <a:gd name="connsiteY363" fmla="*/ 387511 h 2903740"/>
              <a:gd name="connsiteX364" fmla="*/ 2159834 w 2928285"/>
              <a:gd name="connsiteY364" fmla="*/ 365127 h 2903740"/>
              <a:gd name="connsiteX365" fmla="*/ 2118114 w 2928285"/>
              <a:gd name="connsiteY365" fmla="*/ 346077 h 2903740"/>
              <a:gd name="connsiteX366" fmla="*/ 2120781 w 2928285"/>
              <a:gd name="connsiteY366" fmla="*/ 348840 h 2903740"/>
              <a:gd name="connsiteX367" fmla="*/ 2130306 w 2928285"/>
              <a:gd name="connsiteY367" fmla="*/ 355031 h 2903740"/>
              <a:gd name="connsiteX368" fmla="*/ 2155071 w 2928285"/>
              <a:gd name="connsiteY368" fmla="*/ 369890 h 2903740"/>
              <a:gd name="connsiteX369" fmla="*/ 2180122 w 2928285"/>
              <a:gd name="connsiteY369" fmla="*/ 387606 h 2903740"/>
              <a:gd name="connsiteX370" fmla="*/ 2179074 w 2928285"/>
              <a:gd name="connsiteY370" fmla="*/ 389511 h 2903740"/>
              <a:gd name="connsiteX371" fmla="*/ 2163739 w 2928285"/>
              <a:gd name="connsiteY371" fmla="*/ 380558 h 2903740"/>
              <a:gd name="connsiteX372" fmla="*/ 2140879 w 2928285"/>
              <a:gd name="connsiteY372" fmla="*/ 365889 h 2903740"/>
              <a:gd name="connsiteX373" fmla="*/ 2118495 w 2928285"/>
              <a:gd name="connsiteY373" fmla="*/ 351792 h 2903740"/>
              <a:gd name="connsiteX374" fmla="*/ 2116685 w 2928285"/>
              <a:gd name="connsiteY374" fmla="*/ 351792 h 2903740"/>
              <a:gd name="connsiteX375" fmla="*/ 2112780 w 2928285"/>
              <a:gd name="connsiteY375" fmla="*/ 356364 h 2903740"/>
              <a:gd name="connsiteX376" fmla="*/ 2096587 w 2928285"/>
              <a:gd name="connsiteY376" fmla="*/ 351126 h 2903740"/>
              <a:gd name="connsiteX377" fmla="*/ 2047058 w 2928285"/>
              <a:gd name="connsiteY377" fmla="*/ 324265 h 2903740"/>
              <a:gd name="connsiteX378" fmla="*/ 2022197 w 2928285"/>
              <a:gd name="connsiteY378" fmla="*/ 307215 h 2903740"/>
              <a:gd name="connsiteX379" fmla="*/ 1993622 w 2928285"/>
              <a:gd name="connsiteY379" fmla="*/ 289975 h 2903740"/>
              <a:gd name="connsiteX380" fmla="*/ 1839127 w 2928285"/>
              <a:gd name="connsiteY380" fmla="*/ 227777 h 2903740"/>
              <a:gd name="connsiteX381" fmla="*/ 1839127 w 2928285"/>
              <a:gd name="connsiteY381" fmla="*/ 227777 h 2903740"/>
              <a:gd name="connsiteX382" fmla="*/ 1829602 w 2928285"/>
              <a:gd name="connsiteY382" fmla="*/ 225872 h 2903740"/>
              <a:gd name="connsiteX383" fmla="*/ 1818934 w 2928285"/>
              <a:gd name="connsiteY383" fmla="*/ 229491 h 2903740"/>
              <a:gd name="connsiteX384" fmla="*/ 1789787 w 2928285"/>
              <a:gd name="connsiteY384" fmla="*/ 222443 h 2903740"/>
              <a:gd name="connsiteX385" fmla="*/ 1765308 w 2928285"/>
              <a:gd name="connsiteY385" fmla="*/ 216156 h 2903740"/>
              <a:gd name="connsiteX386" fmla="*/ 1732161 w 2928285"/>
              <a:gd name="connsiteY386" fmla="*/ 209013 h 2903740"/>
              <a:gd name="connsiteX387" fmla="*/ 1698347 w 2928285"/>
              <a:gd name="connsiteY387" fmla="*/ 202440 h 2903740"/>
              <a:gd name="connsiteX388" fmla="*/ 1697776 w 2928285"/>
              <a:gd name="connsiteY388" fmla="*/ 200535 h 2903740"/>
              <a:gd name="connsiteX389" fmla="*/ 1710444 w 2928285"/>
              <a:gd name="connsiteY389" fmla="*/ 200535 h 2903740"/>
              <a:gd name="connsiteX390" fmla="*/ 1732637 w 2928285"/>
              <a:gd name="connsiteY390" fmla="*/ 203869 h 2903740"/>
              <a:gd name="connsiteX391" fmla="*/ 1777976 w 2928285"/>
              <a:gd name="connsiteY391" fmla="*/ 211108 h 2903740"/>
              <a:gd name="connsiteX392" fmla="*/ 1775785 w 2928285"/>
              <a:gd name="connsiteY392" fmla="*/ 208060 h 2903740"/>
              <a:gd name="connsiteX393" fmla="*/ 1763689 w 2928285"/>
              <a:gd name="connsiteY393" fmla="*/ 199964 h 2903740"/>
              <a:gd name="connsiteX394" fmla="*/ 1729494 w 2928285"/>
              <a:gd name="connsiteY394" fmla="*/ 189581 h 2903740"/>
              <a:gd name="connsiteX395" fmla="*/ 1737876 w 2928285"/>
              <a:gd name="connsiteY395" fmla="*/ 187010 h 2903740"/>
              <a:gd name="connsiteX396" fmla="*/ 1728922 w 2928285"/>
              <a:gd name="connsiteY396" fmla="*/ 181771 h 2903740"/>
              <a:gd name="connsiteX397" fmla="*/ 1728922 w 2928285"/>
              <a:gd name="connsiteY397" fmla="*/ 181771 h 2903740"/>
              <a:gd name="connsiteX398" fmla="*/ 1713016 w 2928285"/>
              <a:gd name="connsiteY398" fmla="*/ 178056 h 2903740"/>
              <a:gd name="connsiteX399" fmla="*/ 1695299 w 2928285"/>
              <a:gd name="connsiteY399" fmla="*/ 175008 h 2903740"/>
              <a:gd name="connsiteX400" fmla="*/ 1678916 w 2928285"/>
              <a:gd name="connsiteY400" fmla="*/ 169960 h 2903740"/>
              <a:gd name="connsiteX401" fmla="*/ 1659866 w 2928285"/>
              <a:gd name="connsiteY401" fmla="*/ 162054 h 2903740"/>
              <a:gd name="connsiteX402" fmla="*/ 1599287 w 2928285"/>
              <a:gd name="connsiteY402" fmla="*/ 155292 h 2903740"/>
              <a:gd name="connsiteX403" fmla="*/ 1646912 w 2928285"/>
              <a:gd name="connsiteY403" fmla="*/ 149862 h 2903740"/>
              <a:gd name="connsiteX404" fmla="*/ 1674535 w 2928285"/>
              <a:gd name="connsiteY404" fmla="*/ 151767 h 2903740"/>
              <a:gd name="connsiteX405" fmla="*/ 1705682 w 2928285"/>
              <a:gd name="connsiteY405" fmla="*/ 155006 h 2903740"/>
              <a:gd name="connsiteX406" fmla="*/ 1675583 w 2928285"/>
              <a:gd name="connsiteY406" fmla="*/ 146338 h 2903740"/>
              <a:gd name="connsiteX407" fmla="*/ 1658819 w 2928285"/>
              <a:gd name="connsiteY407" fmla="*/ 143671 h 2903740"/>
              <a:gd name="connsiteX408" fmla="*/ 1643197 w 2928285"/>
              <a:gd name="connsiteY408" fmla="*/ 142052 h 2903740"/>
              <a:gd name="connsiteX409" fmla="*/ 1615099 w 2928285"/>
              <a:gd name="connsiteY409" fmla="*/ 139671 h 2903740"/>
              <a:gd name="connsiteX410" fmla="*/ 1591286 w 2928285"/>
              <a:gd name="connsiteY410" fmla="*/ 138337 h 2903740"/>
              <a:gd name="connsiteX411" fmla="*/ 1571379 w 2928285"/>
              <a:gd name="connsiteY411" fmla="*/ 138813 h 2903740"/>
              <a:gd name="connsiteX412" fmla="*/ 1571379 w 2928285"/>
              <a:gd name="connsiteY412" fmla="*/ 138813 h 2903740"/>
              <a:gd name="connsiteX413" fmla="*/ 1520706 w 2928285"/>
              <a:gd name="connsiteY413" fmla="*/ 137575 h 2903740"/>
              <a:gd name="connsiteX414" fmla="*/ 1469938 w 2928285"/>
              <a:gd name="connsiteY414" fmla="*/ 140147 h 2903740"/>
              <a:gd name="connsiteX415" fmla="*/ 1439362 w 2928285"/>
              <a:gd name="connsiteY415" fmla="*/ 147481 h 2903740"/>
              <a:gd name="connsiteX416" fmla="*/ 1408120 w 2928285"/>
              <a:gd name="connsiteY416" fmla="*/ 151005 h 2903740"/>
              <a:gd name="connsiteX417" fmla="*/ 1386403 w 2928285"/>
              <a:gd name="connsiteY417" fmla="*/ 153196 h 2903740"/>
              <a:gd name="connsiteX418" fmla="*/ 1359734 w 2928285"/>
              <a:gd name="connsiteY418" fmla="*/ 155958 h 2903740"/>
              <a:gd name="connsiteX419" fmla="*/ 1338683 w 2928285"/>
              <a:gd name="connsiteY419" fmla="*/ 157578 h 2903740"/>
              <a:gd name="connsiteX420" fmla="*/ 1317728 w 2928285"/>
              <a:gd name="connsiteY420" fmla="*/ 160054 h 2903740"/>
              <a:gd name="connsiteX421" fmla="*/ 1302774 w 2928285"/>
              <a:gd name="connsiteY421" fmla="*/ 162912 h 2903740"/>
              <a:gd name="connsiteX422" fmla="*/ 1258292 w 2928285"/>
              <a:gd name="connsiteY422" fmla="*/ 169579 h 2903740"/>
              <a:gd name="connsiteX423" fmla="*/ 1256006 w 2928285"/>
              <a:gd name="connsiteY423" fmla="*/ 167388 h 2903740"/>
              <a:gd name="connsiteX424" fmla="*/ 1218859 w 2928285"/>
              <a:gd name="connsiteY424" fmla="*/ 170531 h 2903740"/>
              <a:gd name="connsiteX425" fmla="*/ 1191617 w 2928285"/>
              <a:gd name="connsiteY425" fmla="*/ 176056 h 2903740"/>
              <a:gd name="connsiteX426" fmla="*/ 1159804 w 2928285"/>
              <a:gd name="connsiteY426" fmla="*/ 183962 h 2903740"/>
              <a:gd name="connsiteX427" fmla="*/ 1169329 w 2928285"/>
              <a:gd name="connsiteY427" fmla="*/ 188439 h 2903740"/>
              <a:gd name="connsiteX428" fmla="*/ 1147707 w 2928285"/>
              <a:gd name="connsiteY428" fmla="*/ 199106 h 2903740"/>
              <a:gd name="connsiteX429" fmla="*/ 1136468 w 2928285"/>
              <a:gd name="connsiteY429" fmla="*/ 208155 h 2903740"/>
              <a:gd name="connsiteX430" fmla="*/ 1131610 w 2928285"/>
              <a:gd name="connsiteY430" fmla="*/ 213680 h 2903740"/>
              <a:gd name="connsiteX431" fmla="*/ 1155899 w 2928285"/>
              <a:gd name="connsiteY431" fmla="*/ 211298 h 2903740"/>
              <a:gd name="connsiteX432" fmla="*/ 1166757 w 2928285"/>
              <a:gd name="connsiteY432" fmla="*/ 213394 h 2903740"/>
              <a:gd name="connsiteX433" fmla="*/ 1176282 w 2928285"/>
              <a:gd name="connsiteY433" fmla="*/ 220633 h 2903740"/>
              <a:gd name="connsiteX434" fmla="*/ 1211715 w 2928285"/>
              <a:gd name="connsiteY434" fmla="*/ 221586 h 2903740"/>
              <a:gd name="connsiteX435" fmla="*/ 1209143 w 2928285"/>
              <a:gd name="connsiteY435" fmla="*/ 224538 h 2903740"/>
              <a:gd name="connsiteX436" fmla="*/ 1223526 w 2928285"/>
              <a:gd name="connsiteY436" fmla="*/ 223205 h 2903740"/>
              <a:gd name="connsiteX437" fmla="*/ 1219240 w 2928285"/>
              <a:gd name="connsiteY437" fmla="*/ 226157 h 2903740"/>
              <a:gd name="connsiteX438" fmla="*/ 1236385 w 2928285"/>
              <a:gd name="connsiteY438" fmla="*/ 226157 h 2903740"/>
              <a:gd name="connsiteX439" fmla="*/ 1236861 w 2928285"/>
              <a:gd name="connsiteY439" fmla="*/ 228158 h 2903740"/>
              <a:gd name="connsiteX440" fmla="*/ 1211525 w 2928285"/>
              <a:gd name="connsiteY440" fmla="*/ 235492 h 2903740"/>
              <a:gd name="connsiteX441" fmla="*/ 1184093 w 2928285"/>
              <a:gd name="connsiteY441" fmla="*/ 241779 h 2903740"/>
              <a:gd name="connsiteX442" fmla="*/ 1161233 w 2928285"/>
              <a:gd name="connsiteY442" fmla="*/ 246065 h 2903740"/>
              <a:gd name="connsiteX443" fmla="*/ 1138563 w 2928285"/>
              <a:gd name="connsiteY443" fmla="*/ 251494 h 2903740"/>
              <a:gd name="connsiteX444" fmla="*/ 1093224 w 2928285"/>
              <a:gd name="connsiteY444" fmla="*/ 262829 h 2903740"/>
              <a:gd name="connsiteX445" fmla="*/ 1048266 w 2928285"/>
              <a:gd name="connsiteY445" fmla="*/ 275783 h 2903740"/>
              <a:gd name="connsiteX446" fmla="*/ 1003975 w 2928285"/>
              <a:gd name="connsiteY446" fmla="*/ 291023 h 2903740"/>
              <a:gd name="connsiteX447" fmla="*/ 979781 w 2928285"/>
              <a:gd name="connsiteY447" fmla="*/ 301215 h 2903740"/>
              <a:gd name="connsiteX448" fmla="*/ 964922 w 2928285"/>
              <a:gd name="connsiteY448" fmla="*/ 305501 h 2903740"/>
              <a:gd name="connsiteX449" fmla="*/ 963684 w 2928285"/>
              <a:gd name="connsiteY449" fmla="*/ 303786 h 2903740"/>
              <a:gd name="connsiteX450" fmla="*/ 937967 w 2928285"/>
              <a:gd name="connsiteY450" fmla="*/ 312835 h 2903740"/>
              <a:gd name="connsiteX451" fmla="*/ 890341 w 2928285"/>
              <a:gd name="connsiteY451" fmla="*/ 337981 h 2903740"/>
              <a:gd name="connsiteX452" fmla="*/ 860338 w 2928285"/>
              <a:gd name="connsiteY452" fmla="*/ 351126 h 2903740"/>
              <a:gd name="connsiteX453" fmla="*/ 831286 w 2928285"/>
              <a:gd name="connsiteY453" fmla="*/ 366556 h 2903740"/>
              <a:gd name="connsiteX454" fmla="*/ 800902 w 2928285"/>
              <a:gd name="connsiteY454" fmla="*/ 386273 h 2903740"/>
              <a:gd name="connsiteX455" fmla="*/ 778232 w 2928285"/>
              <a:gd name="connsiteY455" fmla="*/ 404656 h 2903740"/>
              <a:gd name="connsiteX456" fmla="*/ 756801 w 2928285"/>
              <a:gd name="connsiteY456" fmla="*/ 425802 h 2903740"/>
              <a:gd name="connsiteX457" fmla="*/ 675172 w 2928285"/>
              <a:gd name="connsiteY457" fmla="*/ 475427 h 2903740"/>
              <a:gd name="connsiteX458" fmla="*/ 647644 w 2928285"/>
              <a:gd name="connsiteY458" fmla="*/ 498858 h 2903740"/>
              <a:gd name="connsiteX459" fmla="*/ 616212 w 2928285"/>
              <a:gd name="connsiteY459" fmla="*/ 528386 h 2903740"/>
              <a:gd name="connsiteX460" fmla="*/ 600115 w 2928285"/>
              <a:gd name="connsiteY460" fmla="*/ 542102 h 2903740"/>
              <a:gd name="connsiteX461" fmla="*/ 585256 w 2928285"/>
              <a:gd name="connsiteY461" fmla="*/ 557723 h 2903740"/>
              <a:gd name="connsiteX462" fmla="*/ 598114 w 2928285"/>
              <a:gd name="connsiteY462" fmla="*/ 550770 h 2903740"/>
              <a:gd name="connsiteX463" fmla="*/ 629261 w 2928285"/>
              <a:gd name="connsiteY463" fmla="*/ 525528 h 2903740"/>
              <a:gd name="connsiteX464" fmla="*/ 646692 w 2928285"/>
              <a:gd name="connsiteY464" fmla="*/ 511050 h 2903740"/>
              <a:gd name="connsiteX465" fmla="*/ 653645 w 2928285"/>
              <a:gd name="connsiteY465" fmla="*/ 507717 h 2903740"/>
              <a:gd name="connsiteX466" fmla="*/ 614593 w 2928285"/>
              <a:gd name="connsiteY466" fmla="*/ 547817 h 2903740"/>
              <a:gd name="connsiteX467" fmla="*/ 612402 w 2928285"/>
              <a:gd name="connsiteY467" fmla="*/ 553151 h 2903740"/>
              <a:gd name="connsiteX468" fmla="*/ 618688 w 2928285"/>
              <a:gd name="connsiteY468" fmla="*/ 550007 h 2903740"/>
              <a:gd name="connsiteX469" fmla="*/ 662408 w 2928285"/>
              <a:gd name="connsiteY469" fmla="*/ 513241 h 2903740"/>
              <a:gd name="connsiteX470" fmla="*/ 684125 w 2928285"/>
              <a:gd name="connsiteY470" fmla="*/ 496001 h 2903740"/>
              <a:gd name="connsiteX471" fmla="*/ 684125 w 2928285"/>
              <a:gd name="connsiteY471" fmla="*/ 496001 h 2903740"/>
              <a:gd name="connsiteX472" fmla="*/ 727083 w 2928285"/>
              <a:gd name="connsiteY472" fmla="*/ 462378 h 2903740"/>
              <a:gd name="connsiteX473" fmla="*/ 742799 w 2928285"/>
              <a:gd name="connsiteY473" fmla="*/ 455234 h 2903740"/>
              <a:gd name="connsiteX474" fmla="*/ 720797 w 2928285"/>
              <a:gd name="connsiteY474" fmla="*/ 472665 h 2903740"/>
              <a:gd name="connsiteX475" fmla="*/ 703556 w 2928285"/>
              <a:gd name="connsiteY475" fmla="*/ 485809 h 2903740"/>
              <a:gd name="connsiteX476" fmla="*/ 690697 w 2928285"/>
              <a:gd name="connsiteY476" fmla="*/ 497430 h 2903740"/>
              <a:gd name="connsiteX477" fmla="*/ 671647 w 2928285"/>
              <a:gd name="connsiteY477" fmla="*/ 515813 h 2903740"/>
              <a:gd name="connsiteX478" fmla="*/ 637643 w 2928285"/>
              <a:gd name="connsiteY478" fmla="*/ 552484 h 2903740"/>
              <a:gd name="connsiteX479" fmla="*/ 632500 w 2928285"/>
              <a:gd name="connsiteY479" fmla="*/ 560485 h 2903740"/>
              <a:gd name="connsiteX480" fmla="*/ 620022 w 2928285"/>
              <a:gd name="connsiteY480" fmla="*/ 574773 h 2903740"/>
              <a:gd name="connsiteX481" fmla="*/ 584780 w 2928285"/>
              <a:gd name="connsiteY481" fmla="*/ 613444 h 2903740"/>
              <a:gd name="connsiteX482" fmla="*/ 558109 w 2928285"/>
              <a:gd name="connsiteY482" fmla="*/ 647258 h 2903740"/>
              <a:gd name="connsiteX483" fmla="*/ 543631 w 2928285"/>
              <a:gd name="connsiteY483" fmla="*/ 665736 h 2903740"/>
              <a:gd name="connsiteX484" fmla="*/ 530201 w 2928285"/>
              <a:gd name="connsiteY484" fmla="*/ 683834 h 2903740"/>
              <a:gd name="connsiteX485" fmla="*/ 517723 w 2928285"/>
              <a:gd name="connsiteY485" fmla="*/ 701074 h 2903740"/>
              <a:gd name="connsiteX486" fmla="*/ 507246 w 2928285"/>
              <a:gd name="connsiteY486" fmla="*/ 717933 h 2903740"/>
              <a:gd name="connsiteX487" fmla="*/ 513818 w 2928285"/>
              <a:gd name="connsiteY487" fmla="*/ 714028 h 2903740"/>
              <a:gd name="connsiteX488" fmla="*/ 521724 w 2928285"/>
              <a:gd name="connsiteY488" fmla="*/ 704503 h 2903740"/>
              <a:gd name="connsiteX489" fmla="*/ 537916 w 2928285"/>
              <a:gd name="connsiteY489" fmla="*/ 684215 h 2903740"/>
              <a:gd name="connsiteX490" fmla="*/ 557633 w 2928285"/>
              <a:gd name="connsiteY490" fmla="*/ 660498 h 2903740"/>
              <a:gd name="connsiteX491" fmla="*/ 578493 w 2928285"/>
              <a:gd name="connsiteY491" fmla="*/ 637733 h 2903740"/>
              <a:gd name="connsiteX492" fmla="*/ 599353 w 2928285"/>
              <a:gd name="connsiteY492" fmla="*/ 615159 h 2903740"/>
              <a:gd name="connsiteX493" fmla="*/ 621260 w 2928285"/>
              <a:gd name="connsiteY493" fmla="*/ 593537 h 2903740"/>
              <a:gd name="connsiteX494" fmla="*/ 633643 w 2928285"/>
              <a:gd name="connsiteY494" fmla="*/ 583345 h 2903740"/>
              <a:gd name="connsiteX495" fmla="*/ 672790 w 2928285"/>
              <a:gd name="connsiteY495" fmla="*/ 545245 h 2903740"/>
              <a:gd name="connsiteX496" fmla="*/ 744133 w 2928285"/>
              <a:gd name="connsiteY496" fmla="*/ 490476 h 2903740"/>
              <a:gd name="connsiteX497" fmla="*/ 755848 w 2928285"/>
              <a:gd name="connsiteY497" fmla="*/ 484190 h 2903740"/>
              <a:gd name="connsiteX498" fmla="*/ 728321 w 2928285"/>
              <a:gd name="connsiteY498" fmla="*/ 506193 h 2903740"/>
              <a:gd name="connsiteX499" fmla="*/ 678124 w 2928285"/>
              <a:gd name="connsiteY499" fmla="*/ 546293 h 2903740"/>
              <a:gd name="connsiteX500" fmla="*/ 633928 w 2928285"/>
              <a:gd name="connsiteY500" fmla="*/ 584393 h 2903740"/>
              <a:gd name="connsiteX501" fmla="*/ 595828 w 2928285"/>
              <a:gd name="connsiteY501" fmla="*/ 624588 h 2903740"/>
              <a:gd name="connsiteX502" fmla="*/ 559729 w 2928285"/>
              <a:gd name="connsiteY502" fmla="*/ 666594 h 2903740"/>
              <a:gd name="connsiteX503" fmla="*/ 552204 w 2928285"/>
              <a:gd name="connsiteY503" fmla="*/ 676119 h 2903740"/>
              <a:gd name="connsiteX504" fmla="*/ 549347 w 2928285"/>
              <a:gd name="connsiteY504" fmla="*/ 680405 h 2903740"/>
              <a:gd name="connsiteX505" fmla="*/ 527439 w 2928285"/>
              <a:gd name="connsiteY505" fmla="*/ 715552 h 2903740"/>
              <a:gd name="connsiteX506" fmla="*/ 525248 w 2928285"/>
              <a:gd name="connsiteY506" fmla="*/ 707170 h 2903740"/>
              <a:gd name="connsiteX507" fmla="*/ 506198 w 2928285"/>
              <a:gd name="connsiteY507" fmla="*/ 730030 h 2903740"/>
              <a:gd name="connsiteX508" fmla="*/ 394184 w 2928285"/>
              <a:gd name="connsiteY508" fmla="*/ 905099 h 2903740"/>
              <a:gd name="connsiteX509" fmla="*/ 366847 w 2928285"/>
              <a:gd name="connsiteY509" fmla="*/ 968060 h 2903740"/>
              <a:gd name="connsiteX510" fmla="*/ 359323 w 2928285"/>
              <a:gd name="connsiteY510" fmla="*/ 987777 h 2903740"/>
              <a:gd name="connsiteX511" fmla="*/ 352274 w 2928285"/>
              <a:gd name="connsiteY511" fmla="*/ 1007684 h 2903740"/>
              <a:gd name="connsiteX512" fmla="*/ 339987 w 2928285"/>
              <a:gd name="connsiteY512" fmla="*/ 1039402 h 2903740"/>
              <a:gd name="connsiteX513" fmla="*/ 334462 w 2928285"/>
              <a:gd name="connsiteY513" fmla="*/ 1052737 h 2903740"/>
              <a:gd name="connsiteX514" fmla="*/ 330176 w 2928285"/>
              <a:gd name="connsiteY514" fmla="*/ 1064167 h 2903740"/>
              <a:gd name="connsiteX515" fmla="*/ 318460 w 2928285"/>
              <a:gd name="connsiteY515" fmla="*/ 1085027 h 2903740"/>
              <a:gd name="connsiteX516" fmla="*/ 335986 w 2928285"/>
              <a:gd name="connsiteY516" fmla="*/ 1018352 h 2903740"/>
              <a:gd name="connsiteX517" fmla="*/ 320365 w 2928285"/>
              <a:gd name="connsiteY517" fmla="*/ 1052832 h 2903740"/>
              <a:gd name="connsiteX518" fmla="*/ 302839 w 2928285"/>
              <a:gd name="connsiteY518" fmla="*/ 1106172 h 2903740"/>
              <a:gd name="connsiteX519" fmla="*/ 294838 w 2928285"/>
              <a:gd name="connsiteY519" fmla="*/ 1120650 h 2903740"/>
              <a:gd name="connsiteX520" fmla="*/ 290933 w 2928285"/>
              <a:gd name="connsiteY520" fmla="*/ 1123603 h 2903740"/>
              <a:gd name="connsiteX521" fmla="*/ 290933 w 2928285"/>
              <a:gd name="connsiteY521" fmla="*/ 1123603 h 2903740"/>
              <a:gd name="connsiteX522" fmla="*/ 281408 w 2928285"/>
              <a:gd name="connsiteY522" fmla="*/ 1163799 h 2903740"/>
              <a:gd name="connsiteX523" fmla="*/ 271883 w 2928285"/>
              <a:gd name="connsiteY523" fmla="*/ 1220949 h 2903740"/>
              <a:gd name="connsiteX524" fmla="*/ 264644 w 2928285"/>
              <a:gd name="connsiteY524" fmla="*/ 1279242 h 2903740"/>
              <a:gd name="connsiteX525" fmla="*/ 259215 w 2928285"/>
              <a:gd name="connsiteY525" fmla="*/ 1273431 h 2903740"/>
              <a:gd name="connsiteX526" fmla="*/ 264644 w 2928285"/>
              <a:gd name="connsiteY526" fmla="*/ 1279242 h 2903740"/>
              <a:gd name="connsiteX527" fmla="*/ 265692 w 2928285"/>
              <a:gd name="connsiteY527" fmla="*/ 1321628 h 2903740"/>
              <a:gd name="connsiteX528" fmla="*/ 261406 w 2928285"/>
              <a:gd name="connsiteY528" fmla="*/ 1364776 h 2903740"/>
              <a:gd name="connsiteX529" fmla="*/ 260453 w 2928285"/>
              <a:gd name="connsiteY529" fmla="*/ 1404781 h 2903740"/>
              <a:gd name="connsiteX530" fmla="*/ 256072 w 2928285"/>
              <a:gd name="connsiteY530" fmla="*/ 1409163 h 2903740"/>
              <a:gd name="connsiteX531" fmla="*/ 256072 w 2928285"/>
              <a:gd name="connsiteY531" fmla="*/ 1409163 h 2903740"/>
              <a:gd name="connsiteX532" fmla="*/ 260453 w 2928285"/>
              <a:gd name="connsiteY532" fmla="*/ 1404781 h 2903740"/>
              <a:gd name="connsiteX533" fmla="*/ 265311 w 2928285"/>
              <a:gd name="connsiteY533" fmla="*/ 1432499 h 2903740"/>
              <a:gd name="connsiteX534" fmla="*/ 269216 w 2928285"/>
              <a:gd name="connsiteY534" fmla="*/ 1490220 h 2903740"/>
              <a:gd name="connsiteX535" fmla="*/ 270264 w 2928285"/>
              <a:gd name="connsiteY535" fmla="*/ 1503079 h 2903740"/>
              <a:gd name="connsiteX536" fmla="*/ 270931 w 2928285"/>
              <a:gd name="connsiteY536" fmla="*/ 1528320 h 2903740"/>
              <a:gd name="connsiteX537" fmla="*/ 270264 w 2928285"/>
              <a:gd name="connsiteY537" fmla="*/ 1503079 h 2903740"/>
              <a:gd name="connsiteX538" fmla="*/ 272264 w 2928285"/>
              <a:gd name="connsiteY538" fmla="*/ 1503079 h 2903740"/>
              <a:gd name="connsiteX539" fmla="*/ 271597 w 2928285"/>
              <a:gd name="connsiteY539" fmla="*/ 1471647 h 2903740"/>
              <a:gd name="connsiteX540" fmla="*/ 270835 w 2928285"/>
              <a:gd name="connsiteY540" fmla="*/ 1433547 h 2903740"/>
              <a:gd name="connsiteX541" fmla="*/ 268740 w 2928285"/>
              <a:gd name="connsiteY541" fmla="*/ 1402495 h 2903740"/>
              <a:gd name="connsiteX542" fmla="*/ 271693 w 2928285"/>
              <a:gd name="connsiteY542" fmla="*/ 1389446 h 2903740"/>
              <a:gd name="connsiteX543" fmla="*/ 271693 w 2928285"/>
              <a:gd name="connsiteY543" fmla="*/ 1346679 h 2903740"/>
              <a:gd name="connsiteX544" fmla="*/ 272740 w 2928285"/>
              <a:gd name="connsiteY544" fmla="*/ 1306674 h 2903740"/>
              <a:gd name="connsiteX545" fmla="*/ 278170 w 2928285"/>
              <a:gd name="connsiteY545" fmla="*/ 1306674 h 2903740"/>
              <a:gd name="connsiteX546" fmla="*/ 281408 w 2928285"/>
              <a:gd name="connsiteY546" fmla="*/ 1333344 h 2903740"/>
              <a:gd name="connsiteX547" fmla="*/ 285790 w 2928285"/>
              <a:gd name="connsiteY547" fmla="*/ 1340583 h 2903740"/>
              <a:gd name="connsiteX548" fmla="*/ 284647 w 2928285"/>
              <a:gd name="connsiteY548" fmla="*/ 1402686 h 2903740"/>
              <a:gd name="connsiteX549" fmla="*/ 285218 w 2928285"/>
              <a:gd name="connsiteY549" fmla="*/ 1430308 h 2903740"/>
              <a:gd name="connsiteX550" fmla="*/ 285218 w 2928285"/>
              <a:gd name="connsiteY550" fmla="*/ 1430308 h 2903740"/>
              <a:gd name="connsiteX551" fmla="*/ 286742 w 2928285"/>
              <a:gd name="connsiteY551" fmla="*/ 1419831 h 2903740"/>
              <a:gd name="connsiteX552" fmla="*/ 286742 w 2928285"/>
              <a:gd name="connsiteY552" fmla="*/ 1393923 h 2903740"/>
              <a:gd name="connsiteX553" fmla="*/ 289600 w 2928285"/>
              <a:gd name="connsiteY553" fmla="*/ 1364586 h 2903740"/>
              <a:gd name="connsiteX554" fmla="*/ 289600 w 2928285"/>
              <a:gd name="connsiteY554" fmla="*/ 1364586 h 2903740"/>
              <a:gd name="connsiteX555" fmla="*/ 295029 w 2928285"/>
              <a:gd name="connsiteY555" fmla="*/ 1345536 h 2903740"/>
              <a:gd name="connsiteX556" fmla="*/ 302077 w 2928285"/>
              <a:gd name="connsiteY556" fmla="*/ 1287814 h 2903740"/>
              <a:gd name="connsiteX557" fmla="*/ 302077 w 2928285"/>
              <a:gd name="connsiteY557" fmla="*/ 1296387 h 2903740"/>
              <a:gd name="connsiteX558" fmla="*/ 302077 w 2928285"/>
              <a:gd name="connsiteY558" fmla="*/ 1287909 h 2903740"/>
              <a:gd name="connsiteX559" fmla="*/ 304649 w 2928285"/>
              <a:gd name="connsiteY559" fmla="*/ 1297434 h 2903740"/>
              <a:gd name="connsiteX560" fmla="*/ 302363 w 2928285"/>
              <a:gd name="connsiteY560" fmla="*/ 1339059 h 2903740"/>
              <a:gd name="connsiteX561" fmla="*/ 304649 w 2928285"/>
              <a:gd name="connsiteY561" fmla="*/ 1297434 h 2903740"/>
              <a:gd name="connsiteX562" fmla="*/ 307030 w 2928285"/>
              <a:gd name="connsiteY562" fmla="*/ 1282290 h 2903740"/>
              <a:gd name="connsiteX563" fmla="*/ 309697 w 2928285"/>
              <a:gd name="connsiteY563" fmla="*/ 1278003 h 2903740"/>
              <a:gd name="connsiteX564" fmla="*/ 312079 w 2928285"/>
              <a:gd name="connsiteY564" fmla="*/ 1269240 h 2903740"/>
              <a:gd name="connsiteX565" fmla="*/ 314651 w 2928285"/>
              <a:gd name="connsiteY565" fmla="*/ 1265430 h 2903740"/>
              <a:gd name="connsiteX566" fmla="*/ 311984 w 2928285"/>
              <a:gd name="connsiteY566" fmla="*/ 1287909 h 2903740"/>
              <a:gd name="connsiteX567" fmla="*/ 310459 w 2928285"/>
              <a:gd name="connsiteY567" fmla="*/ 1310484 h 2903740"/>
              <a:gd name="connsiteX568" fmla="*/ 309126 w 2928285"/>
              <a:gd name="connsiteY568" fmla="*/ 1313055 h 2903740"/>
              <a:gd name="connsiteX569" fmla="*/ 304649 w 2928285"/>
              <a:gd name="connsiteY569" fmla="*/ 1351155 h 2903740"/>
              <a:gd name="connsiteX570" fmla="*/ 301315 w 2928285"/>
              <a:gd name="connsiteY570" fmla="*/ 1380302 h 2903740"/>
              <a:gd name="connsiteX571" fmla="*/ 299696 w 2928285"/>
              <a:gd name="connsiteY571" fmla="*/ 1404591 h 2903740"/>
              <a:gd name="connsiteX572" fmla="*/ 299030 w 2928285"/>
              <a:gd name="connsiteY572" fmla="*/ 1426403 h 2903740"/>
              <a:gd name="connsiteX573" fmla="*/ 296934 w 2928285"/>
              <a:gd name="connsiteY573" fmla="*/ 1464503 h 2903740"/>
              <a:gd name="connsiteX574" fmla="*/ 295981 w 2928285"/>
              <a:gd name="connsiteY574" fmla="*/ 1429451 h 2903740"/>
              <a:gd name="connsiteX575" fmla="*/ 296934 w 2928285"/>
              <a:gd name="connsiteY575" fmla="*/ 1464503 h 2903740"/>
              <a:gd name="connsiteX576" fmla="*/ 296934 w 2928285"/>
              <a:gd name="connsiteY576" fmla="*/ 1492602 h 2903740"/>
              <a:gd name="connsiteX577" fmla="*/ 293981 w 2928285"/>
              <a:gd name="connsiteY577" fmla="*/ 1508699 h 2903740"/>
              <a:gd name="connsiteX578" fmla="*/ 287980 w 2928285"/>
              <a:gd name="connsiteY578" fmla="*/ 1489649 h 2903740"/>
              <a:gd name="connsiteX579" fmla="*/ 293981 w 2928285"/>
              <a:gd name="connsiteY579" fmla="*/ 1508699 h 2903740"/>
              <a:gd name="connsiteX580" fmla="*/ 293981 w 2928285"/>
              <a:gd name="connsiteY580" fmla="*/ 1528606 h 2903740"/>
              <a:gd name="connsiteX581" fmla="*/ 293981 w 2928285"/>
              <a:gd name="connsiteY581" fmla="*/ 1545465 h 2903740"/>
              <a:gd name="connsiteX582" fmla="*/ 293314 w 2928285"/>
              <a:gd name="connsiteY582" fmla="*/ 1572897 h 2903740"/>
              <a:gd name="connsiteX583" fmla="*/ 297505 w 2928285"/>
              <a:gd name="connsiteY583" fmla="*/ 1605282 h 2903740"/>
              <a:gd name="connsiteX584" fmla="*/ 303601 w 2928285"/>
              <a:gd name="connsiteY584" fmla="*/ 1635858 h 2903740"/>
              <a:gd name="connsiteX585" fmla="*/ 309412 w 2928285"/>
              <a:gd name="connsiteY585" fmla="*/ 1649859 h 2903740"/>
              <a:gd name="connsiteX586" fmla="*/ 310840 w 2928285"/>
              <a:gd name="connsiteY586" fmla="*/ 1641763 h 2903740"/>
              <a:gd name="connsiteX587" fmla="*/ 316079 w 2928285"/>
              <a:gd name="connsiteY587" fmla="*/ 1624332 h 2903740"/>
              <a:gd name="connsiteX588" fmla="*/ 336844 w 2928285"/>
              <a:gd name="connsiteY588" fmla="*/ 1735775 h 2903740"/>
              <a:gd name="connsiteX589" fmla="*/ 338749 w 2928285"/>
              <a:gd name="connsiteY589" fmla="*/ 1745300 h 2903740"/>
              <a:gd name="connsiteX590" fmla="*/ 337606 w 2928285"/>
              <a:gd name="connsiteY590" fmla="*/ 1749110 h 2903740"/>
              <a:gd name="connsiteX591" fmla="*/ 330843 w 2928285"/>
              <a:gd name="connsiteY591" fmla="*/ 1753111 h 2903740"/>
              <a:gd name="connsiteX592" fmla="*/ 328271 w 2928285"/>
              <a:gd name="connsiteY592" fmla="*/ 1754349 h 2903740"/>
              <a:gd name="connsiteX593" fmla="*/ 323413 w 2928285"/>
              <a:gd name="connsiteY593" fmla="*/ 1747395 h 2903740"/>
              <a:gd name="connsiteX594" fmla="*/ 328271 w 2928285"/>
              <a:gd name="connsiteY594" fmla="*/ 1754444 h 2903740"/>
              <a:gd name="connsiteX595" fmla="*/ 343606 w 2928285"/>
              <a:gd name="connsiteY595" fmla="*/ 1804450 h 2903740"/>
              <a:gd name="connsiteX596" fmla="*/ 346273 w 2928285"/>
              <a:gd name="connsiteY596" fmla="*/ 1813975 h 2903740"/>
              <a:gd name="connsiteX597" fmla="*/ 349036 w 2928285"/>
              <a:gd name="connsiteY597" fmla="*/ 1821976 h 2903740"/>
              <a:gd name="connsiteX598" fmla="*/ 353417 w 2928285"/>
              <a:gd name="connsiteY598" fmla="*/ 1835978 h 2903740"/>
              <a:gd name="connsiteX599" fmla="*/ 361228 w 2928285"/>
              <a:gd name="connsiteY599" fmla="*/ 1862076 h 2903740"/>
              <a:gd name="connsiteX600" fmla="*/ 377515 w 2928285"/>
              <a:gd name="connsiteY600" fmla="*/ 1910273 h 2903740"/>
              <a:gd name="connsiteX601" fmla="*/ 381611 w 2928285"/>
              <a:gd name="connsiteY601" fmla="*/ 1924561 h 2903740"/>
              <a:gd name="connsiteX602" fmla="*/ 397232 w 2928285"/>
              <a:gd name="connsiteY602" fmla="*/ 1962661 h 2903740"/>
              <a:gd name="connsiteX603" fmla="*/ 375991 w 2928285"/>
              <a:gd name="connsiteY603" fmla="*/ 1927418 h 2903740"/>
              <a:gd name="connsiteX604" fmla="*/ 368181 w 2928285"/>
              <a:gd name="connsiteY604" fmla="*/ 1915036 h 2903740"/>
              <a:gd name="connsiteX605" fmla="*/ 364085 w 2928285"/>
              <a:gd name="connsiteY605" fmla="*/ 1917036 h 2903740"/>
              <a:gd name="connsiteX606" fmla="*/ 364085 w 2928285"/>
              <a:gd name="connsiteY606" fmla="*/ 1917036 h 2903740"/>
              <a:gd name="connsiteX607" fmla="*/ 384850 w 2928285"/>
              <a:gd name="connsiteY607" fmla="*/ 1958374 h 2903740"/>
              <a:gd name="connsiteX608" fmla="*/ 405614 w 2928285"/>
              <a:gd name="connsiteY608" fmla="*/ 1993998 h 2903740"/>
              <a:gd name="connsiteX609" fmla="*/ 440761 w 2928285"/>
              <a:gd name="connsiteY609" fmla="*/ 2049243 h 2903740"/>
              <a:gd name="connsiteX610" fmla="*/ 459240 w 2928285"/>
              <a:gd name="connsiteY610" fmla="*/ 2078294 h 2903740"/>
              <a:gd name="connsiteX611" fmla="*/ 478957 w 2928285"/>
              <a:gd name="connsiteY611" fmla="*/ 2106869 h 2903740"/>
              <a:gd name="connsiteX612" fmla="*/ 493339 w 2928285"/>
              <a:gd name="connsiteY612" fmla="*/ 2128586 h 2903740"/>
              <a:gd name="connsiteX613" fmla="*/ 495244 w 2928285"/>
              <a:gd name="connsiteY613" fmla="*/ 2134206 h 2903740"/>
              <a:gd name="connsiteX614" fmla="*/ 470480 w 2928285"/>
              <a:gd name="connsiteY614" fmla="*/ 2101059 h 2903740"/>
              <a:gd name="connsiteX615" fmla="*/ 454573 w 2928285"/>
              <a:gd name="connsiteY615" fmla="*/ 2077627 h 2903740"/>
              <a:gd name="connsiteX616" fmla="*/ 439904 w 2928285"/>
              <a:gd name="connsiteY616" fmla="*/ 2053815 h 2903740"/>
              <a:gd name="connsiteX617" fmla="*/ 425902 w 2928285"/>
              <a:gd name="connsiteY617" fmla="*/ 2032860 h 2903740"/>
              <a:gd name="connsiteX618" fmla="*/ 415044 w 2928285"/>
              <a:gd name="connsiteY618" fmla="*/ 2017429 h 2903740"/>
              <a:gd name="connsiteX619" fmla="*/ 407329 w 2928285"/>
              <a:gd name="connsiteY619" fmla="*/ 2014857 h 2903740"/>
              <a:gd name="connsiteX620" fmla="*/ 412758 w 2928285"/>
              <a:gd name="connsiteY620" fmla="*/ 2029145 h 2903740"/>
              <a:gd name="connsiteX621" fmla="*/ 417806 w 2928285"/>
              <a:gd name="connsiteY621" fmla="*/ 2040194 h 2903740"/>
              <a:gd name="connsiteX622" fmla="*/ 425140 w 2928285"/>
              <a:gd name="connsiteY622" fmla="*/ 2053434 h 2903740"/>
              <a:gd name="connsiteX623" fmla="*/ 480195 w 2928285"/>
              <a:gd name="connsiteY623" fmla="*/ 2137730 h 2903740"/>
              <a:gd name="connsiteX624" fmla="*/ 514676 w 2928285"/>
              <a:gd name="connsiteY624" fmla="*/ 2179735 h 2903740"/>
              <a:gd name="connsiteX625" fmla="*/ 545155 w 2928285"/>
              <a:gd name="connsiteY625" fmla="*/ 2211263 h 2903740"/>
              <a:gd name="connsiteX626" fmla="*/ 587161 w 2928285"/>
              <a:gd name="connsiteY626" fmla="*/ 2254030 h 2903740"/>
              <a:gd name="connsiteX627" fmla="*/ 628213 w 2928285"/>
              <a:gd name="connsiteY627" fmla="*/ 2296702 h 2903740"/>
              <a:gd name="connsiteX628" fmla="*/ 611735 w 2928285"/>
              <a:gd name="connsiteY628" fmla="*/ 2284034 h 2903740"/>
              <a:gd name="connsiteX629" fmla="*/ 628213 w 2928285"/>
              <a:gd name="connsiteY629" fmla="*/ 2296702 h 2903740"/>
              <a:gd name="connsiteX630" fmla="*/ 680506 w 2928285"/>
              <a:gd name="connsiteY630" fmla="*/ 2341565 h 2903740"/>
              <a:gd name="connsiteX631" fmla="*/ 692222 w 2928285"/>
              <a:gd name="connsiteY631" fmla="*/ 2349661 h 2903740"/>
              <a:gd name="connsiteX632" fmla="*/ 756039 w 2928285"/>
              <a:gd name="connsiteY632" fmla="*/ 2396143 h 2903740"/>
              <a:gd name="connsiteX633" fmla="*/ 779947 w 2928285"/>
              <a:gd name="connsiteY633" fmla="*/ 2412621 h 2903740"/>
              <a:gd name="connsiteX634" fmla="*/ 803855 w 2928285"/>
              <a:gd name="connsiteY634" fmla="*/ 2428147 h 2903740"/>
              <a:gd name="connsiteX635" fmla="*/ 846812 w 2928285"/>
              <a:gd name="connsiteY635" fmla="*/ 2456722 h 2903740"/>
              <a:gd name="connsiteX636" fmla="*/ 869958 w 2928285"/>
              <a:gd name="connsiteY636" fmla="*/ 2477582 h 2903740"/>
              <a:gd name="connsiteX637" fmla="*/ 853861 w 2928285"/>
              <a:gd name="connsiteY637" fmla="*/ 2477582 h 2903740"/>
              <a:gd name="connsiteX638" fmla="*/ 818904 w 2928285"/>
              <a:gd name="connsiteY638" fmla="*/ 2460246 h 2903740"/>
              <a:gd name="connsiteX639" fmla="*/ 775280 w 2928285"/>
              <a:gd name="connsiteY639" fmla="*/ 2433005 h 2903740"/>
              <a:gd name="connsiteX640" fmla="*/ 734417 w 2928285"/>
              <a:gd name="connsiteY640" fmla="*/ 2406240 h 2903740"/>
              <a:gd name="connsiteX641" fmla="*/ 655645 w 2928285"/>
              <a:gd name="connsiteY641" fmla="*/ 2356233 h 2903740"/>
              <a:gd name="connsiteX642" fmla="*/ 611640 w 2928285"/>
              <a:gd name="connsiteY642" fmla="*/ 2328230 h 2903740"/>
              <a:gd name="connsiteX643" fmla="*/ 611640 w 2928285"/>
              <a:gd name="connsiteY643" fmla="*/ 2328230 h 2903740"/>
              <a:gd name="connsiteX644" fmla="*/ 611640 w 2928285"/>
              <a:gd name="connsiteY644" fmla="*/ 2328230 h 2903740"/>
              <a:gd name="connsiteX645" fmla="*/ 611640 w 2928285"/>
              <a:gd name="connsiteY645" fmla="*/ 2328230 h 2903740"/>
              <a:gd name="connsiteX646" fmla="*/ 602115 w 2928285"/>
              <a:gd name="connsiteY646" fmla="*/ 2318705 h 2903740"/>
              <a:gd name="connsiteX647" fmla="*/ 602115 w 2928285"/>
              <a:gd name="connsiteY647" fmla="*/ 2318705 h 2903740"/>
              <a:gd name="connsiteX648" fmla="*/ 585351 w 2928285"/>
              <a:gd name="connsiteY648" fmla="*/ 2306322 h 2903740"/>
              <a:gd name="connsiteX649" fmla="*/ 578112 w 2928285"/>
              <a:gd name="connsiteY649" fmla="*/ 2302417 h 2903740"/>
              <a:gd name="connsiteX650" fmla="*/ 564015 w 2928285"/>
              <a:gd name="connsiteY650" fmla="*/ 2289273 h 2903740"/>
              <a:gd name="connsiteX651" fmla="*/ 564777 w 2928285"/>
              <a:gd name="connsiteY651" fmla="*/ 2293464 h 2903740"/>
              <a:gd name="connsiteX652" fmla="*/ 575445 w 2928285"/>
              <a:gd name="connsiteY652" fmla="*/ 2309847 h 2903740"/>
              <a:gd name="connsiteX653" fmla="*/ 575445 w 2928285"/>
              <a:gd name="connsiteY653" fmla="*/ 2309371 h 2903740"/>
              <a:gd name="connsiteX654" fmla="*/ 575445 w 2928285"/>
              <a:gd name="connsiteY654" fmla="*/ 2309847 h 2903740"/>
              <a:gd name="connsiteX655" fmla="*/ 607639 w 2928285"/>
              <a:gd name="connsiteY655" fmla="*/ 2340898 h 2903740"/>
              <a:gd name="connsiteX656" fmla="*/ 638881 w 2928285"/>
              <a:gd name="connsiteY656" fmla="*/ 2366235 h 2903740"/>
              <a:gd name="connsiteX657" fmla="*/ 639548 w 2928285"/>
              <a:gd name="connsiteY657" fmla="*/ 2365663 h 2903740"/>
              <a:gd name="connsiteX658" fmla="*/ 639548 w 2928285"/>
              <a:gd name="connsiteY658" fmla="*/ 2365663 h 2903740"/>
              <a:gd name="connsiteX659" fmla="*/ 656788 w 2928285"/>
              <a:gd name="connsiteY659" fmla="*/ 2380141 h 2903740"/>
              <a:gd name="connsiteX660" fmla="*/ 674791 w 2928285"/>
              <a:gd name="connsiteY660" fmla="*/ 2393762 h 2903740"/>
              <a:gd name="connsiteX661" fmla="*/ 704128 w 2928285"/>
              <a:gd name="connsiteY661" fmla="*/ 2414145 h 2903740"/>
              <a:gd name="connsiteX662" fmla="*/ 724035 w 2928285"/>
              <a:gd name="connsiteY662" fmla="*/ 2428243 h 2903740"/>
              <a:gd name="connsiteX663" fmla="*/ 756325 w 2928285"/>
              <a:gd name="connsiteY663" fmla="*/ 2451198 h 2903740"/>
              <a:gd name="connsiteX664" fmla="*/ 789662 w 2928285"/>
              <a:gd name="connsiteY664" fmla="*/ 2472534 h 2903740"/>
              <a:gd name="connsiteX665" fmla="*/ 836335 w 2928285"/>
              <a:gd name="connsiteY665" fmla="*/ 2501109 h 2903740"/>
              <a:gd name="connsiteX666" fmla="*/ 859004 w 2928285"/>
              <a:gd name="connsiteY666" fmla="*/ 2518253 h 2903740"/>
              <a:gd name="connsiteX667" fmla="*/ 806331 w 2928285"/>
              <a:gd name="connsiteY667" fmla="*/ 2488631 h 2903740"/>
              <a:gd name="connsiteX668" fmla="*/ 757277 w 2928285"/>
              <a:gd name="connsiteY668" fmla="*/ 2459008 h 2903740"/>
              <a:gd name="connsiteX669" fmla="*/ 708795 w 2928285"/>
              <a:gd name="connsiteY669" fmla="*/ 2426528 h 2903740"/>
              <a:gd name="connsiteX670" fmla="*/ 684316 w 2928285"/>
              <a:gd name="connsiteY670" fmla="*/ 2410240 h 2903740"/>
              <a:gd name="connsiteX671" fmla="*/ 682220 w 2928285"/>
              <a:gd name="connsiteY671" fmla="*/ 2416717 h 2903740"/>
              <a:gd name="connsiteX672" fmla="*/ 690316 w 2928285"/>
              <a:gd name="connsiteY672" fmla="*/ 2427004 h 2903740"/>
              <a:gd name="connsiteX673" fmla="*/ 712605 w 2928285"/>
              <a:gd name="connsiteY673" fmla="*/ 2446054 h 2903740"/>
              <a:gd name="connsiteX674" fmla="*/ 742609 w 2928285"/>
              <a:gd name="connsiteY674" fmla="*/ 2468057 h 2903740"/>
              <a:gd name="connsiteX675" fmla="*/ 765183 w 2928285"/>
              <a:gd name="connsiteY675" fmla="*/ 2484726 h 2903740"/>
              <a:gd name="connsiteX676" fmla="*/ 762135 w 2928285"/>
              <a:gd name="connsiteY676" fmla="*/ 2487488 h 2903740"/>
              <a:gd name="connsiteX677" fmla="*/ 795377 w 2928285"/>
              <a:gd name="connsiteY677" fmla="*/ 2512919 h 2903740"/>
              <a:gd name="connsiteX678" fmla="*/ 837668 w 2928285"/>
              <a:gd name="connsiteY678" fmla="*/ 2536160 h 2903740"/>
              <a:gd name="connsiteX679" fmla="*/ 861957 w 2928285"/>
              <a:gd name="connsiteY679" fmla="*/ 2550067 h 2903740"/>
              <a:gd name="connsiteX680" fmla="*/ 885007 w 2928285"/>
              <a:gd name="connsiteY680" fmla="*/ 2562259 h 2903740"/>
              <a:gd name="connsiteX681" fmla="*/ 927680 w 2928285"/>
              <a:gd name="connsiteY681" fmla="*/ 2582071 h 2903740"/>
              <a:gd name="connsiteX682" fmla="*/ 965779 w 2928285"/>
              <a:gd name="connsiteY682" fmla="*/ 2597216 h 2903740"/>
              <a:gd name="connsiteX683" fmla="*/ 1001212 w 2928285"/>
              <a:gd name="connsiteY683" fmla="*/ 2608169 h 2903740"/>
              <a:gd name="connsiteX684" fmla="*/ 969780 w 2928285"/>
              <a:gd name="connsiteY684" fmla="*/ 2588453 h 2903740"/>
              <a:gd name="connsiteX685" fmla="*/ 944348 w 2928285"/>
              <a:gd name="connsiteY685" fmla="*/ 2573022 h 2903740"/>
              <a:gd name="connsiteX686" fmla="*/ 1005403 w 2928285"/>
              <a:gd name="connsiteY686" fmla="*/ 2599502 h 2903740"/>
              <a:gd name="connsiteX687" fmla="*/ 1033121 w 2928285"/>
              <a:gd name="connsiteY687" fmla="*/ 2611218 h 2903740"/>
              <a:gd name="connsiteX688" fmla="*/ 1061696 w 2928285"/>
              <a:gd name="connsiteY688" fmla="*/ 2625220 h 2903740"/>
              <a:gd name="connsiteX689" fmla="*/ 1111036 w 2928285"/>
              <a:gd name="connsiteY689" fmla="*/ 2640745 h 2903740"/>
              <a:gd name="connsiteX690" fmla="*/ 1159327 w 2928285"/>
              <a:gd name="connsiteY690" fmla="*/ 2654557 h 2903740"/>
              <a:gd name="connsiteX691" fmla="*/ 1197427 w 2928285"/>
              <a:gd name="connsiteY691" fmla="*/ 2663129 h 2903740"/>
              <a:gd name="connsiteX692" fmla="*/ 1235527 w 2928285"/>
              <a:gd name="connsiteY692" fmla="*/ 2670177 h 2903740"/>
              <a:gd name="connsiteX693" fmla="*/ 1273627 w 2928285"/>
              <a:gd name="connsiteY693" fmla="*/ 2676369 h 2903740"/>
              <a:gd name="connsiteX694" fmla="*/ 1311727 w 2928285"/>
              <a:gd name="connsiteY694" fmla="*/ 2680464 h 2903740"/>
              <a:gd name="connsiteX695" fmla="*/ 1311727 w 2928285"/>
              <a:gd name="connsiteY695" fmla="*/ 2680464 h 2903740"/>
              <a:gd name="connsiteX696" fmla="*/ 1343160 w 2928285"/>
              <a:gd name="connsiteY696" fmla="*/ 2683703 h 2903740"/>
              <a:gd name="connsiteX697" fmla="*/ 1373354 w 2928285"/>
              <a:gd name="connsiteY697" fmla="*/ 2691418 h 2903740"/>
              <a:gd name="connsiteX698" fmla="*/ 1372116 w 2928285"/>
              <a:gd name="connsiteY698" fmla="*/ 2692466 h 2903740"/>
              <a:gd name="connsiteX699" fmla="*/ 1388309 w 2928285"/>
              <a:gd name="connsiteY699" fmla="*/ 2694847 h 2903740"/>
              <a:gd name="connsiteX700" fmla="*/ 1372402 w 2928285"/>
              <a:gd name="connsiteY700" fmla="*/ 2695800 h 2903740"/>
              <a:gd name="connsiteX701" fmla="*/ 1388309 w 2928285"/>
              <a:gd name="connsiteY701" fmla="*/ 2694847 h 2903740"/>
              <a:gd name="connsiteX702" fmla="*/ 1404310 w 2928285"/>
              <a:gd name="connsiteY702" fmla="*/ 2694847 h 2903740"/>
              <a:gd name="connsiteX703" fmla="*/ 1460794 w 2928285"/>
              <a:gd name="connsiteY703" fmla="*/ 2696276 h 2903740"/>
              <a:gd name="connsiteX704" fmla="*/ 1517182 w 2928285"/>
              <a:gd name="connsiteY704" fmla="*/ 2695038 h 2903740"/>
              <a:gd name="connsiteX705" fmla="*/ 1546709 w 2928285"/>
              <a:gd name="connsiteY705" fmla="*/ 2693800 h 2903740"/>
              <a:gd name="connsiteX706" fmla="*/ 1565188 w 2928285"/>
              <a:gd name="connsiteY706" fmla="*/ 2693800 h 2903740"/>
              <a:gd name="connsiteX707" fmla="*/ 1536613 w 2928285"/>
              <a:gd name="connsiteY707" fmla="*/ 2698562 h 2903740"/>
              <a:gd name="connsiteX708" fmla="*/ 1492321 w 2928285"/>
              <a:gd name="connsiteY708" fmla="*/ 2706468 h 2903740"/>
              <a:gd name="connsiteX709" fmla="*/ 1511943 w 2928285"/>
              <a:gd name="connsiteY709" fmla="*/ 2711325 h 2903740"/>
              <a:gd name="connsiteX710" fmla="*/ 1532898 w 2928285"/>
              <a:gd name="connsiteY710" fmla="*/ 2711325 h 2903740"/>
              <a:gd name="connsiteX711" fmla="*/ 1532898 w 2928285"/>
              <a:gd name="connsiteY711" fmla="*/ 2712278 h 2903740"/>
              <a:gd name="connsiteX712" fmla="*/ 1512800 w 2928285"/>
              <a:gd name="connsiteY712" fmla="*/ 2718850 h 2903740"/>
              <a:gd name="connsiteX713" fmla="*/ 1528802 w 2928285"/>
              <a:gd name="connsiteY713" fmla="*/ 2720470 h 2903740"/>
              <a:gd name="connsiteX714" fmla="*/ 1526611 w 2928285"/>
              <a:gd name="connsiteY714" fmla="*/ 2722946 h 2903740"/>
              <a:gd name="connsiteX715" fmla="*/ 1528897 w 2928285"/>
              <a:gd name="connsiteY715" fmla="*/ 2720470 h 2903740"/>
              <a:gd name="connsiteX716" fmla="*/ 1573379 w 2928285"/>
              <a:gd name="connsiteY716" fmla="*/ 2714088 h 2903740"/>
              <a:gd name="connsiteX717" fmla="*/ 1574141 w 2928285"/>
              <a:gd name="connsiteY717" fmla="*/ 2708753 h 2903740"/>
              <a:gd name="connsiteX718" fmla="*/ 1600526 w 2928285"/>
              <a:gd name="connsiteY718" fmla="*/ 2706754 h 2903740"/>
              <a:gd name="connsiteX719" fmla="*/ 1626719 w 2928285"/>
              <a:gd name="connsiteY719" fmla="*/ 2703515 h 2903740"/>
              <a:gd name="connsiteX720" fmla="*/ 1678250 w 2928285"/>
              <a:gd name="connsiteY720" fmla="*/ 2696752 h 2903740"/>
              <a:gd name="connsiteX721" fmla="*/ 1727303 w 2928285"/>
              <a:gd name="connsiteY721" fmla="*/ 2689132 h 2903740"/>
              <a:gd name="connsiteX722" fmla="*/ 1772166 w 2928285"/>
              <a:gd name="connsiteY722" fmla="*/ 2680845 h 2903740"/>
              <a:gd name="connsiteX723" fmla="*/ 1791216 w 2928285"/>
              <a:gd name="connsiteY723" fmla="*/ 2677226 h 2903740"/>
              <a:gd name="connsiteX724" fmla="*/ 1809694 w 2928285"/>
              <a:gd name="connsiteY724" fmla="*/ 2672654 h 2903740"/>
              <a:gd name="connsiteX725" fmla="*/ 1846842 w 2928285"/>
              <a:gd name="connsiteY725" fmla="*/ 2663129 h 2903740"/>
              <a:gd name="connsiteX726" fmla="*/ 1862272 w 2928285"/>
              <a:gd name="connsiteY726" fmla="*/ 2652175 h 2903740"/>
              <a:gd name="connsiteX727" fmla="*/ 1856272 w 2928285"/>
              <a:gd name="connsiteY727" fmla="*/ 2653413 h 2903740"/>
              <a:gd name="connsiteX728" fmla="*/ 1833031 w 2928285"/>
              <a:gd name="connsiteY728" fmla="*/ 2658271 h 2903740"/>
              <a:gd name="connsiteX729" fmla="*/ 1782358 w 2928285"/>
              <a:gd name="connsiteY729" fmla="*/ 2657319 h 2903740"/>
              <a:gd name="connsiteX730" fmla="*/ 1807504 w 2928285"/>
              <a:gd name="connsiteY730" fmla="*/ 2646746 h 2903740"/>
              <a:gd name="connsiteX731" fmla="*/ 1787025 w 2928285"/>
              <a:gd name="connsiteY731" fmla="*/ 2649604 h 2903740"/>
              <a:gd name="connsiteX732" fmla="*/ 1743877 w 2928285"/>
              <a:gd name="connsiteY732" fmla="*/ 2657986 h 2903740"/>
              <a:gd name="connsiteX733" fmla="*/ 1724827 w 2928285"/>
              <a:gd name="connsiteY733" fmla="*/ 2656843 h 2903740"/>
              <a:gd name="connsiteX734" fmla="*/ 1684727 w 2928285"/>
              <a:gd name="connsiteY734" fmla="*/ 2659224 h 2903740"/>
              <a:gd name="connsiteX735" fmla="*/ 1706634 w 2928285"/>
              <a:gd name="connsiteY735" fmla="*/ 2653032 h 2903740"/>
              <a:gd name="connsiteX736" fmla="*/ 1730161 w 2928285"/>
              <a:gd name="connsiteY736" fmla="*/ 2647222 h 2903740"/>
              <a:gd name="connsiteX737" fmla="*/ 1730161 w 2928285"/>
              <a:gd name="connsiteY737" fmla="*/ 2644936 h 2903740"/>
              <a:gd name="connsiteX738" fmla="*/ 1717874 w 2928285"/>
              <a:gd name="connsiteY738" fmla="*/ 2647603 h 2903740"/>
              <a:gd name="connsiteX739" fmla="*/ 1705396 w 2928285"/>
              <a:gd name="connsiteY739" fmla="*/ 2649604 h 2903740"/>
              <a:gd name="connsiteX740" fmla="*/ 1680535 w 2928285"/>
              <a:gd name="connsiteY740" fmla="*/ 2653699 h 2903740"/>
              <a:gd name="connsiteX741" fmla="*/ 1655675 w 2928285"/>
              <a:gd name="connsiteY741" fmla="*/ 2657795 h 2903740"/>
              <a:gd name="connsiteX742" fmla="*/ 1630625 w 2928285"/>
              <a:gd name="connsiteY742" fmla="*/ 2660652 h 2903740"/>
              <a:gd name="connsiteX743" fmla="*/ 1413454 w 2928285"/>
              <a:gd name="connsiteY743" fmla="*/ 2668654 h 2903740"/>
              <a:gd name="connsiteX744" fmla="*/ 1398024 w 2928285"/>
              <a:gd name="connsiteY744" fmla="*/ 2668082 h 2903740"/>
              <a:gd name="connsiteX745" fmla="*/ 1383260 w 2928285"/>
              <a:gd name="connsiteY745" fmla="*/ 2666844 h 2903740"/>
              <a:gd name="connsiteX746" fmla="*/ 1355638 w 2928285"/>
              <a:gd name="connsiteY746" fmla="*/ 2664843 h 2903740"/>
              <a:gd name="connsiteX747" fmla="*/ 1329539 w 2928285"/>
              <a:gd name="connsiteY747" fmla="*/ 2663224 h 2903740"/>
              <a:gd name="connsiteX748" fmla="*/ 1303917 w 2928285"/>
              <a:gd name="connsiteY748" fmla="*/ 2661128 h 2903740"/>
              <a:gd name="connsiteX749" fmla="*/ 1250958 w 2928285"/>
              <a:gd name="connsiteY749" fmla="*/ 2655033 h 2903740"/>
              <a:gd name="connsiteX750" fmla="*/ 1222954 w 2928285"/>
              <a:gd name="connsiteY750" fmla="*/ 2649889 h 2903740"/>
              <a:gd name="connsiteX751" fmla="*/ 1194379 w 2928285"/>
              <a:gd name="connsiteY751" fmla="*/ 2643507 h 2903740"/>
              <a:gd name="connsiteX752" fmla="*/ 1164280 w 2928285"/>
              <a:gd name="connsiteY752" fmla="*/ 2636459 h 2903740"/>
              <a:gd name="connsiteX753" fmla="*/ 1136563 w 2928285"/>
              <a:gd name="connsiteY753" fmla="*/ 2628839 h 2903740"/>
              <a:gd name="connsiteX754" fmla="*/ 1139706 w 2928285"/>
              <a:gd name="connsiteY754" fmla="*/ 2625220 h 2903740"/>
              <a:gd name="connsiteX755" fmla="*/ 1095796 w 2928285"/>
              <a:gd name="connsiteY755" fmla="*/ 2610646 h 2903740"/>
              <a:gd name="connsiteX756" fmla="*/ 1072269 w 2928285"/>
              <a:gd name="connsiteY756" fmla="*/ 2602169 h 2903740"/>
              <a:gd name="connsiteX757" fmla="*/ 1034931 w 2928285"/>
              <a:gd name="connsiteY757" fmla="*/ 2588929 h 2903740"/>
              <a:gd name="connsiteX758" fmla="*/ 1017500 w 2928285"/>
              <a:gd name="connsiteY758" fmla="*/ 2580833 h 2903740"/>
              <a:gd name="connsiteX759" fmla="*/ 1029216 w 2928285"/>
              <a:gd name="connsiteY759" fmla="*/ 2580833 h 2903740"/>
              <a:gd name="connsiteX760" fmla="*/ 1049885 w 2928285"/>
              <a:gd name="connsiteY760" fmla="*/ 2585691 h 2903740"/>
              <a:gd name="connsiteX761" fmla="*/ 1075127 w 2928285"/>
              <a:gd name="connsiteY761" fmla="*/ 2590548 h 2903740"/>
              <a:gd name="connsiteX762" fmla="*/ 1070745 w 2928285"/>
              <a:gd name="connsiteY762" fmla="*/ 2588072 h 2903740"/>
              <a:gd name="connsiteX763" fmla="*/ 1071697 w 2928285"/>
              <a:gd name="connsiteY763" fmla="*/ 2582738 h 2903740"/>
              <a:gd name="connsiteX764" fmla="*/ 1032931 w 2928285"/>
              <a:gd name="connsiteY764" fmla="*/ 2569879 h 2903740"/>
              <a:gd name="connsiteX765" fmla="*/ 1016548 w 2928285"/>
              <a:gd name="connsiteY765" fmla="*/ 2563021 h 2903740"/>
              <a:gd name="connsiteX766" fmla="*/ 1034931 w 2928285"/>
              <a:gd name="connsiteY766" fmla="*/ 2567593 h 2903740"/>
              <a:gd name="connsiteX767" fmla="*/ 1060268 w 2928285"/>
              <a:gd name="connsiteY767" fmla="*/ 2574070 h 2903740"/>
              <a:gd name="connsiteX768" fmla="*/ 1105987 w 2928285"/>
              <a:gd name="connsiteY768" fmla="*/ 2586834 h 2903740"/>
              <a:gd name="connsiteX769" fmla="*/ 1099415 w 2928285"/>
              <a:gd name="connsiteY769" fmla="*/ 2582929 h 2903740"/>
              <a:gd name="connsiteX770" fmla="*/ 1085985 w 2928285"/>
              <a:gd name="connsiteY770" fmla="*/ 2577213 h 2903740"/>
              <a:gd name="connsiteX771" fmla="*/ 1102749 w 2928285"/>
              <a:gd name="connsiteY771" fmla="*/ 2578451 h 2903740"/>
              <a:gd name="connsiteX772" fmla="*/ 1073602 w 2928285"/>
              <a:gd name="connsiteY772" fmla="*/ 2567688 h 2903740"/>
              <a:gd name="connsiteX773" fmla="*/ 972923 w 2928285"/>
              <a:gd name="connsiteY773" fmla="*/ 2520063 h 2903740"/>
              <a:gd name="connsiteX774" fmla="*/ 987116 w 2928285"/>
              <a:gd name="connsiteY774" fmla="*/ 2525493 h 2903740"/>
              <a:gd name="connsiteX775" fmla="*/ 1001689 w 2928285"/>
              <a:gd name="connsiteY775" fmla="*/ 2530160 h 2903740"/>
              <a:gd name="connsiteX776" fmla="*/ 1027978 w 2928285"/>
              <a:gd name="connsiteY776" fmla="*/ 2537970 h 2903740"/>
              <a:gd name="connsiteX777" fmla="*/ 1039979 w 2928285"/>
              <a:gd name="connsiteY777" fmla="*/ 2542638 h 2903740"/>
              <a:gd name="connsiteX778" fmla="*/ 1097129 w 2928285"/>
              <a:gd name="connsiteY778" fmla="*/ 2570165 h 2903740"/>
              <a:gd name="connsiteX779" fmla="*/ 1039979 w 2928285"/>
              <a:gd name="connsiteY779" fmla="*/ 2542638 h 2903740"/>
              <a:gd name="connsiteX780" fmla="*/ 1053219 w 2928285"/>
              <a:gd name="connsiteY780" fmla="*/ 2543686 h 2903740"/>
              <a:gd name="connsiteX781" fmla="*/ 1095891 w 2928285"/>
              <a:gd name="connsiteY781" fmla="*/ 2558354 h 2903740"/>
              <a:gd name="connsiteX782" fmla="*/ 1127419 w 2928285"/>
              <a:gd name="connsiteY782" fmla="*/ 2567879 h 2903740"/>
              <a:gd name="connsiteX783" fmla="*/ 1095891 w 2928285"/>
              <a:gd name="connsiteY783" fmla="*/ 2558354 h 2903740"/>
              <a:gd name="connsiteX784" fmla="*/ 1053219 w 2928285"/>
              <a:gd name="connsiteY784" fmla="*/ 2543686 h 2903740"/>
              <a:gd name="connsiteX785" fmla="*/ 1085699 w 2928285"/>
              <a:gd name="connsiteY785" fmla="*/ 2547019 h 2903740"/>
              <a:gd name="connsiteX786" fmla="*/ 1105987 w 2928285"/>
              <a:gd name="connsiteY786" fmla="*/ 2553020 h 2903740"/>
              <a:gd name="connsiteX787" fmla="*/ 1126561 w 2928285"/>
              <a:gd name="connsiteY787" fmla="*/ 2557973 h 2903740"/>
              <a:gd name="connsiteX788" fmla="*/ 1167995 w 2928285"/>
              <a:gd name="connsiteY788" fmla="*/ 2569784 h 2903740"/>
              <a:gd name="connsiteX789" fmla="*/ 1195332 w 2928285"/>
              <a:gd name="connsiteY789" fmla="*/ 2575880 h 2903740"/>
              <a:gd name="connsiteX790" fmla="*/ 1234670 w 2928285"/>
              <a:gd name="connsiteY790" fmla="*/ 2584643 h 2903740"/>
              <a:gd name="connsiteX791" fmla="*/ 1234670 w 2928285"/>
              <a:gd name="connsiteY791" fmla="*/ 2588739 h 2903740"/>
              <a:gd name="connsiteX792" fmla="*/ 1223812 w 2928285"/>
              <a:gd name="connsiteY792" fmla="*/ 2593310 h 2903740"/>
              <a:gd name="connsiteX793" fmla="*/ 1274961 w 2928285"/>
              <a:gd name="connsiteY793" fmla="*/ 2602835 h 2903740"/>
              <a:gd name="connsiteX794" fmla="*/ 1318871 w 2928285"/>
              <a:gd name="connsiteY794" fmla="*/ 2610646 h 2903740"/>
              <a:gd name="connsiteX795" fmla="*/ 1376688 w 2928285"/>
              <a:gd name="connsiteY795" fmla="*/ 2615790 h 2903740"/>
              <a:gd name="connsiteX796" fmla="*/ 1405263 w 2928285"/>
              <a:gd name="connsiteY796" fmla="*/ 2617885 h 2903740"/>
              <a:gd name="connsiteX797" fmla="*/ 1433838 w 2928285"/>
              <a:gd name="connsiteY797" fmla="*/ 2619123 h 2903740"/>
              <a:gd name="connsiteX798" fmla="*/ 1466223 w 2928285"/>
              <a:gd name="connsiteY798" fmla="*/ 2620076 h 2903740"/>
              <a:gd name="connsiteX799" fmla="*/ 1487083 w 2928285"/>
              <a:gd name="connsiteY799" fmla="*/ 2621029 h 2903740"/>
              <a:gd name="connsiteX800" fmla="*/ 1525183 w 2928285"/>
              <a:gd name="connsiteY800" fmla="*/ 2623410 h 2903740"/>
              <a:gd name="connsiteX801" fmla="*/ 1568141 w 2928285"/>
              <a:gd name="connsiteY801" fmla="*/ 2621791 h 2903740"/>
              <a:gd name="connsiteX802" fmla="*/ 1587191 w 2928285"/>
              <a:gd name="connsiteY802" fmla="*/ 2621791 h 2903740"/>
              <a:gd name="connsiteX803" fmla="*/ 1606241 w 2928285"/>
              <a:gd name="connsiteY803" fmla="*/ 2620457 h 2903740"/>
              <a:gd name="connsiteX804" fmla="*/ 1646245 w 2928285"/>
              <a:gd name="connsiteY804" fmla="*/ 2617504 h 2903740"/>
              <a:gd name="connsiteX805" fmla="*/ 1693870 w 2928285"/>
              <a:gd name="connsiteY805" fmla="*/ 2610265 h 2903740"/>
              <a:gd name="connsiteX806" fmla="*/ 1708539 w 2928285"/>
              <a:gd name="connsiteY806" fmla="*/ 2606550 h 2903740"/>
              <a:gd name="connsiteX807" fmla="*/ 1725398 w 2928285"/>
              <a:gd name="connsiteY807" fmla="*/ 2601883 h 2903740"/>
              <a:gd name="connsiteX808" fmla="*/ 1764260 w 2928285"/>
              <a:gd name="connsiteY808" fmla="*/ 2592358 h 2903740"/>
              <a:gd name="connsiteX809" fmla="*/ 1755497 w 2928285"/>
              <a:gd name="connsiteY809" fmla="*/ 2590358 h 2903740"/>
              <a:gd name="connsiteX810" fmla="*/ 1752163 w 2928285"/>
              <a:gd name="connsiteY810" fmla="*/ 2589119 h 2903740"/>
              <a:gd name="connsiteX811" fmla="*/ 1759688 w 2928285"/>
              <a:gd name="connsiteY811" fmla="*/ 2586548 h 2903740"/>
              <a:gd name="connsiteX812" fmla="*/ 1776643 w 2928285"/>
              <a:gd name="connsiteY812" fmla="*/ 2581309 h 2903740"/>
              <a:gd name="connsiteX813" fmla="*/ 1767118 w 2928285"/>
              <a:gd name="connsiteY813" fmla="*/ 2578261 h 2903740"/>
              <a:gd name="connsiteX814" fmla="*/ 1734923 w 2928285"/>
              <a:gd name="connsiteY814" fmla="*/ 2580357 h 2903740"/>
              <a:gd name="connsiteX815" fmla="*/ 1739400 w 2928285"/>
              <a:gd name="connsiteY815" fmla="*/ 2570832 h 2903740"/>
              <a:gd name="connsiteX816" fmla="*/ 1763689 w 2928285"/>
              <a:gd name="connsiteY816" fmla="*/ 2563783 h 2903740"/>
              <a:gd name="connsiteX817" fmla="*/ 1786549 w 2928285"/>
              <a:gd name="connsiteY817" fmla="*/ 2558354 h 2903740"/>
              <a:gd name="connsiteX818" fmla="*/ 1827887 w 2928285"/>
              <a:gd name="connsiteY818" fmla="*/ 2552829 h 2903740"/>
              <a:gd name="connsiteX819" fmla="*/ 1856462 w 2928285"/>
              <a:gd name="connsiteY819" fmla="*/ 2550067 h 2903740"/>
              <a:gd name="connsiteX820" fmla="*/ 1884275 w 2928285"/>
              <a:gd name="connsiteY820" fmla="*/ 2540542 h 2903740"/>
              <a:gd name="connsiteX821" fmla="*/ 1883704 w 2928285"/>
              <a:gd name="connsiteY821" fmla="*/ 2533208 h 2903740"/>
              <a:gd name="connsiteX822" fmla="*/ 1873131 w 2928285"/>
              <a:gd name="connsiteY822" fmla="*/ 2532636 h 2903740"/>
              <a:gd name="connsiteX823" fmla="*/ 1837317 w 2928285"/>
              <a:gd name="connsiteY823" fmla="*/ 2540828 h 2903740"/>
              <a:gd name="connsiteX824" fmla="*/ 1817791 w 2928285"/>
              <a:gd name="connsiteY824" fmla="*/ 2545400 h 2903740"/>
              <a:gd name="connsiteX825" fmla="*/ 1803027 w 2928285"/>
              <a:gd name="connsiteY825" fmla="*/ 2546924 h 2903740"/>
              <a:gd name="connsiteX826" fmla="*/ 1798550 w 2928285"/>
              <a:gd name="connsiteY826" fmla="*/ 2545209 h 2903740"/>
              <a:gd name="connsiteX827" fmla="*/ 1825506 w 2928285"/>
              <a:gd name="connsiteY827" fmla="*/ 2535113 h 2903740"/>
              <a:gd name="connsiteX828" fmla="*/ 1876274 w 2928285"/>
              <a:gd name="connsiteY828" fmla="*/ 2520540 h 2903740"/>
              <a:gd name="connsiteX829" fmla="*/ 1908850 w 2928285"/>
              <a:gd name="connsiteY829" fmla="*/ 2513110 h 2903740"/>
              <a:gd name="connsiteX830" fmla="*/ 1933043 w 2928285"/>
              <a:gd name="connsiteY830" fmla="*/ 2502823 h 2903740"/>
              <a:gd name="connsiteX831" fmla="*/ 1967619 w 2928285"/>
              <a:gd name="connsiteY831" fmla="*/ 2485011 h 2903740"/>
              <a:gd name="connsiteX832" fmla="*/ 2009624 w 2928285"/>
              <a:gd name="connsiteY832" fmla="*/ 2463009 h 2903740"/>
              <a:gd name="connsiteX833" fmla="*/ 1994860 w 2928285"/>
              <a:gd name="connsiteY833" fmla="*/ 2474343 h 2903740"/>
              <a:gd name="connsiteX834" fmla="*/ 1995718 w 2928285"/>
              <a:gd name="connsiteY834" fmla="*/ 2478534 h 2903740"/>
              <a:gd name="connsiteX835" fmla="*/ 2034294 w 2928285"/>
              <a:gd name="connsiteY835" fmla="*/ 2456532 h 2903740"/>
              <a:gd name="connsiteX836" fmla="*/ 2074775 w 2928285"/>
              <a:gd name="connsiteY836" fmla="*/ 2432338 h 2903740"/>
              <a:gd name="connsiteX837" fmla="*/ 2099350 w 2928285"/>
              <a:gd name="connsiteY837" fmla="*/ 2419765 h 2903740"/>
              <a:gd name="connsiteX838" fmla="*/ 2120495 w 2928285"/>
              <a:gd name="connsiteY838" fmla="*/ 2409002 h 2903740"/>
              <a:gd name="connsiteX839" fmla="*/ 2126591 w 2928285"/>
              <a:gd name="connsiteY839" fmla="*/ 2412241 h 2903740"/>
              <a:gd name="connsiteX840" fmla="*/ 2123829 w 2928285"/>
              <a:gd name="connsiteY840" fmla="*/ 2418432 h 2903740"/>
              <a:gd name="connsiteX841" fmla="*/ 2138688 w 2928285"/>
              <a:gd name="connsiteY841" fmla="*/ 2411193 h 2903740"/>
              <a:gd name="connsiteX842" fmla="*/ 2153166 w 2928285"/>
              <a:gd name="connsiteY842" fmla="*/ 2403287 h 2903740"/>
              <a:gd name="connsiteX843" fmla="*/ 2194600 w 2928285"/>
              <a:gd name="connsiteY843" fmla="*/ 2375474 h 2903740"/>
              <a:gd name="connsiteX844" fmla="*/ 2236795 w 2928285"/>
              <a:gd name="connsiteY844" fmla="*/ 2341565 h 2903740"/>
              <a:gd name="connsiteX845" fmla="*/ 2232033 w 2928285"/>
              <a:gd name="connsiteY845" fmla="*/ 2341565 h 2903740"/>
              <a:gd name="connsiteX846" fmla="*/ 2227270 w 2928285"/>
              <a:gd name="connsiteY846" fmla="*/ 2338422 h 2903740"/>
              <a:gd name="connsiteX847" fmla="*/ 2246892 w 2928285"/>
              <a:gd name="connsiteY847" fmla="*/ 2317371 h 2903740"/>
              <a:gd name="connsiteX848" fmla="*/ 2261084 w 2928285"/>
              <a:gd name="connsiteY848" fmla="*/ 2303846 h 2903740"/>
              <a:gd name="connsiteX849" fmla="*/ 2277753 w 2928285"/>
              <a:gd name="connsiteY849" fmla="*/ 2288415 h 2903740"/>
              <a:gd name="connsiteX850" fmla="*/ 2297755 w 2928285"/>
              <a:gd name="connsiteY850" fmla="*/ 2247172 h 2903740"/>
              <a:gd name="connsiteX851" fmla="*/ 2353191 w 2928285"/>
              <a:gd name="connsiteY851" fmla="*/ 2188879 h 2903740"/>
              <a:gd name="connsiteX852" fmla="*/ 2441297 w 2928285"/>
              <a:gd name="connsiteY852" fmla="*/ 2090676 h 2903740"/>
              <a:gd name="connsiteX853" fmla="*/ 2451299 w 2928285"/>
              <a:gd name="connsiteY853" fmla="*/ 2081151 h 2903740"/>
              <a:gd name="connsiteX854" fmla="*/ 2451299 w 2928285"/>
              <a:gd name="connsiteY854" fmla="*/ 2081628 h 2903740"/>
              <a:gd name="connsiteX855" fmla="*/ 2413199 w 2928285"/>
              <a:gd name="connsiteY855" fmla="*/ 2142016 h 2903740"/>
              <a:gd name="connsiteX856" fmla="*/ 2415675 w 2928285"/>
              <a:gd name="connsiteY856" fmla="*/ 2144016 h 2903740"/>
              <a:gd name="connsiteX857" fmla="*/ 2430058 w 2928285"/>
              <a:gd name="connsiteY857" fmla="*/ 2128681 h 2903740"/>
              <a:gd name="connsiteX858" fmla="*/ 2440440 w 2928285"/>
              <a:gd name="connsiteY858" fmla="*/ 2117156 h 2903740"/>
              <a:gd name="connsiteX859" fmla="*/ 2451584 w 2928285"/>
              <a:gd name="connsiteY859" fmla="*/ 2107059 h 2903740"/>
              <a:gd name="connsiteX860" fmla="*/ 2434344 w 2928285"/>
              <a:gd name="connsiteY860" fmla="*/ 2139730 h 2903740"/>
              <a:gd name="connsiteX861" fmla="*/ 2462919 w 2928285"/>
              <a:gd name="connsiteY861" fmla="*/ 2102297 h 2903740"/>
              <a:gd name="connsiteX862" fmla="*/ 2475683 w 2928285"/>
              <a:gd name="connsiteY862" fmla="*/ 2084485 h 2903740"/>
              <a:gd name="connsiteX863" fmla="*/ 2486732 w 2928285"/>
              <a:gd name="connsiteY863" fmla="*/ 2066959 h 2903740"/>
              <a:gd name="connsiteX864" fmla="*/ 2505782 w 2928285"/>
              <a:gd name="connsiteY864" fmla="*/ 2034574 h 2903740"/>
              <a:gd name="connsiteX865" fmla="*/ 2518926 w 2928285"/>
              <a:gd name="connsiteY865" fmla="*/ 2005523 h 2903740"/>
              <a:gd name="connsiteX866" fmla="*/ 2549596 w 2928285"/>
              <a:gd name="connsiteY866" fmla="*/ 1965137 h 2903740"/>
              <a:gd name="connsiteX867" fmla="*/ 2560455 w 2928285"/>
              <a:gd name="connsiteY867" fmla="*/ 1947039 h 2903740"/>
              <a:gd name="connsiteX868" fmla="*/ 2571790 w 2928285"/>
              <a:gd name="connsiteY868" fmla="*/ 1926465 h 2903740"/>
              <a:gd name="connsiteX869" fmla="*/ 2595031 w 2928285"/>
              <a:gd name="connsiteY869" fmla="*/ 1879793 h 2903740"/>
              <a:gd name="connsiteX870" fmla="*/ 2609699 w 2928285"/>
              <a:gd name="connsiteY870" fmla="*/ 1841217 h 2903740"/>
              <a:gd name="connsiteX871" fmla="*/ 2612080 w 2928285"/>
              <a:gd name="connsiteY871" fmla="*/ 1832835 h 2903740"/>
              <a:gd name="connsiteX872" fmla="*/ 2616653 w 2928285"/>
              <a:gd name="connsiteY872" fmla="*/ 1817214 h 2903740"/>
              <a:gd name="connsiteX873" fmla="*/ 2629226 w 2928285"/>
              <a:gd name="connsiteY873" fmla="*/ 1773113 h 2903740"/>
              <a:gd name="connsiteX874" fmla="*/ 2641132 w 2928285"/>
              <a:gd name="connsiteY874" fmla="*/ 1726155 h 2903740"/>
              <a:gd name="connsiteX875" fmla="*/ 2645989 w 2928285"/>
              <a:gd name="connsiteY875" fmla="*/ 1707105 h 2903740"/>
              <a:gd name="connsiteX876" fmla="*/ 2649037 w 2928285"/>
              <a:gd name="connsiteY876" fmla="*/ 1694055 h 2903740"/>
              <a:gd name="connsiteX877" fmla="*/ 2654467 w 2928285"/>
              <a:gd name="connsiteY877" fmla="*/ 1676624 h 2903740"/>
              <a:gd name="connsiteX878" fmla="*/ 2664944 w 2928285"/>
              <a:gd name="connsiteY878" fmla="*/ 1680530 h 2903740"/>
              <a:gd name="connsiteX879" fmla="*/ 2661992 w 2928285"/>
              <a:gd name="connsiteY879" fmla="*/ 1699008 h 2903740"/>
              <a:gd name="connsiteX880" fmla="*/ 2658562 w 2928285"/>
              <a:gd name="connsiteY880" fmla="*/ 1714058 h 2903740"/>
              <a:gd name="connsiteX881" fmla="*/ 2654371 w 2928285"/>
              <a:gd name="connsiteY881" fmla="*/ 1728631 h 2903740"/>
              <a:gd name="connsiteX882" fmla="*/ 2650943 w 2928285"/>
              <a:gd name="connsiteY882" fmla="*/ 1745014 h 2903740"/>
              <a:gd name="connsiteX883" fmla="*/ 2647609 w 2928285"/>
              <a:gd name="connsiteY883" fmla="*/ 1764064 h 2903740"/>
              <a:gd name="connsiteX884" fmla="*/ 2621987 w 2928285"/>
              <a:gd name="connsiteY884" fmla="*/ 1836835 h 2903740"/>
              <a:gd name="connsiteX885" fmla="*/ 2647609 w 2928285"/>
              <a:gd name="connsiteY885" fmla="*/ 1764159 h 2903740"/>
              <a:gd name="connsiteX886" fmla="*/ 2651990 w 2928285"/>
              <a:gd name="connsiteY886" fmla="*/ 1768065 h 2903740"/>
              <a:gd name="connsiteX887" fmla="*/ 2668754 w 2928285"/>
              <a:gd name="connsiteY887" fmla="*/ 1721773 h 2903740"/>
              <a:gd name="connsiteX888" fmla="*/ 2670183 w 2928285"/>
              <a:gd name="connsiteY888" fmla="*/ 1735394 h 2903740"/>
              <a:gd name="connsiteX889" fmla="*/ 2665516 w 2928285"/>
              <a:gd name="connsiteY889" fmla="*/ 1752158 h 2903740"/>
              <a:gd name="connsiteX890" fmla="*/ 2670183 w 2928285"/>
              <a:gd name="connsiteY890" fmla="*/ 1735394 h 2903740"/>
              <a:gd name="connsiteX891" fmla="*/ 2675517 w 2928285"/>
              <a:gd name="connsiteY891" fmla="*/ 1720154 h 2903740"/>
              <a:gd name="connsiteX892" fmla="*/ 2685042 w 2928285"/>
              <a:gd name="connsiteY892" fmla="*/ 1680530 h 2903740"/>
              <a:gd name="connsiteX893" fmla="*/ 2691900 w 2928285"/>
              <a:gd name="connsiteY893" fmla="*/ 1649383 h 2903740"/>
              <a:gd name="connsiteX894" fmla="*/ 2697901 w 2928285"/>
              <a:gd name="connsiteY894" fmla="*/ 1621665 h 2903740"/>
              <a:gd name="connsiteX895" fmla="*/ 2697901 w 2928285"/>
              <a:gd name="connsiteY895" fmla="*/ 1629666 h 2903740"/>
              <a:gd name="connsiteX896" fmla="*/ 2697901 w 2928285"/>
              <a:gd name="connsiteY896" fmla="*/ 1621665 h 2903740"/>
              <a:gd name="connsiteX897" fmla="*/ 2704473 w 2928285"/>
              <a:gd name="connsiteY897" fmla="*/ 1589471 h 2903740"/>
              <a:gd name="connsiteX898" fmla="*/ 2708569 w 2928285"/>
              <a:gd name="connsiteY898" fmla="*/ 1566516 h 2903740"/>
              <a:gd name="connsiteX899" fmla="*/ 2713331 w 2928285"/>
              <a:gd name="connsiteY899" fmla="*/ 1549561 h 2903740"/>
              <a:gd name="connsiteX900" fmla="*/ 2714093 w 2928285"/>
              <a:gd name="connsiteY900" fmla="*/ 1571564 h 2903740"/>
              <a:gd name="connsiteX901" fmla="*/ 2713045 w 2928285"/>
              <a:gd name="connsiteY901" fmla="*/ 1597377 h 2903740"/>
              <a:gd name="connsiteX902" fmla="*/ 2709236 w 2928285"/>
              <a:gd name="connsiteY902" fmla="*/ 1632905 h 2903740"/>
              <a:gd name="connsiteX903" fmla="*/ 2711045 w 2928285"/>
              <a:gd name="connsiteY903" fmla="*/ 1633667 h 2903740"/>
              <a:gd name="connsiteX904" fmla="*/ 2714570 w 2928285"/>
              <a:gd name="connsiteY904" fmla="*/ 1621189 h 2903740"/>
              <a:gd name="connsiteX905" fmla="*/ 2723618 w 2928285"/>
              <a:gd name="connsiteY905" fmla="*/ 1615188 h 2903740"/>
              <a:gd name="connsiteX906" fmla="*/ 2714570 w 2928285"/>
              <a:gd name="connsiteY906" fmla="*/ 1621094 h 2903740"/>
              <a:gd name="connsiteX907" fmla="*/ 2712855 w 2928285"/>
              <a:gd name="connsiteY907" fmla="*/ 1504698 h 2903740"/>
              <a:gd name="connsiteX908" fmla="*/ 2719427 w 2928285"/>
              <a:gd name="connsiteY908" fmla="*/ 1461931 h 2903740"/>
              <a:gd name="connsiteX909" fmla="*/ 2724285 w 2928285"/>
              <a:gd name="connsiteY909" fmla="*/ 1420783 h 2903740"/>
              <a:gd name="connsiteX910" fmla="*/ 2728000 w 2928285"/>
              <a:gd name="connsiteY910" fmla="*/ 1428689 h 2903740"/>
              <a:gd name="connsiteX911" fmla="*/ 2732953 w 2928285"/>
              <a:gd name="connsiteY911" fmla="*/ 1416878 h 2903740"/>
              <a:gd name="connsiteX912" fmla="*/ 2737144 w 2928285"/>
              <a:gd name="connsiteY912" fmla="*/ 1426403 h 2903740"/>
              <a:gd name="connsiteX913" fmla="*/ 2738763 w 2928285"/>
              <a:gd name="connsiteY913" fmla="*/ 1464503 h 2903740"/>
              <a:gd name="connsiteX914" fmla="*/ 2738763 w 2928285"/>
              <a:gd name="connsiteY914" fmla="*/ 1503365 h 2903740"/>
              <a:gd name="connsiteX915" fmla="*/ 2737811 w 2928285"/>
              <a:gd name="connsiteY915" fmla="*/ 1542894 h 2903740"/>
              <a:gd name="connsiteX916" fmla="*/ 2735144 w 2928285"/>
              <a:gd name="connsiteY916" fmla="*/ 1582327 h 2903740"/>
              <a:gd name="connsiteX917" fmla="*/ 2740096 w 2928285"/>
              <a:gd name="connsiteY917" fmla="*/ 1570326 h 2903740"/>
              <a:gd name="connsiteX918" fmla="*/ 2745240 w 2928285"/>
              <a:gd name="connsiteY918" fmla="*/ 1554895 h 2903740"/>
              <a:gd name="connsiteX919" fmla="*/ 2745240 w 2928285"/>
              <a:gd name="connsiteY919" fmla="*/ 1568897 h 2903740"/>
              <a:gd name="connsiteX920" fmla="*/ 2739525 w 2928285"/>
              <a:gd name="connsiteY920" fmla="*/ 1606140 h 2903740"/>
              <a:gd name="connsiteX921" fmla="*/ 2745240 w 2928285"/>
              <a:gd name="connsiteY921" fmla="*/ 1568897 h 2903740"/>
              <a:gd name="connsiteX922" fmla="*/ 2748574 w 2928285"/>
              <a:gd name="connsiteY922" fmla="*/ 1595281 h 2903740"/>
              <a:gd name="connsiteX923" fmla="*/ 2743240 w 2928285"/>
              <a:gd name="connsiteY923" fmla="*/ 1634238 h 2903740"/>
              <a:gd name="connsiteX924" fmla="*/ 2732858 w 2928285"/>
              <a:gd name="connsiteY924" fmla="*/ 1687674 h 2903740"/>
              <a:gd name="connsiteX925" fmla="*/ 2723333 w 2928285"/>
              <a:gd name="connsiteY925" fmla="*/ 1733108 h 2903740"/>
              <a:gd name="connsiteX926" fmla="*/ 2735715 w 2928285"/>
              <a:gd name="connsiteY926" fmla="*/ 1691388 h 2903740"/>
              <a:gd name="connsiteX927" fmla="*/ 2736287 w 2928285"/>
              <a:gd name="connsiteY927" fmla="*/ 1688626 h 2903740"/>
              <a:gd name="connsiteX928" fmla="*/ 2734382 w 2928285"/>
              <a:gd name="connsiteY928" fmla="*/ 1711391 h 2903740"/>
              <a:gd name="connsiteX929" fmla="*/ 2730000 w 2928285"/>
              <a:gd name="connsiteY929" fmla="*/ 1733394 h 2903740"/>
              <a:gd name="connsiteX930" fmla="*/ 2725047 w 2928285"/>
              <a:gd name="connsiteY930" fmla="*/ 1754539 h 2903740"/>
              <a:gd name="connsiteX931" fmla="*/ 2716379 w 2928285"/>
              <a:gd name="connsiteY931" fmla="*/ 1792639 h 2903740"/>
              <a:gd name="connsiteX932" fmla="*/ 2704568 w 2928285"/>
              <a:gd name="connsiteY932" fmla="*/ 1828167 h 2903740"/>
              <a:gd name="connsiteX933" fmla="*/ 2689614 w 2928285"/>
              <a:gd name="connsiteY933" fmla="*/ 1871316 h 2903740"/>
              <a:gd name="connsiteX934" fmla="*/ 2675231 w 2928285"/>
              <a:gd name="connsiteY934" fmla="*/ 1907987 h 2903740"/>
              <a:gd name="connsiteX935" fmla="*/ 2660087 w 2928285"/>
              <a:gd name="connsiteY935" fmla="*/ 1943706 h 2903740"/>
              <a:gd name="connsiteX936" fmla="*/ 2644275 w 2928285"/>
              <a:gd name="connsiteY936" fmla="*/ 1979234 h 2903740"/>
              <a:gd name="connsiteX937" fmla="*/ 2626082 w 2928285"/>
              <a:gd name="connsiteY937" fmla="*/ 2014476 h 2903740"/>
              <a:gd name="connsiteX938" fmla="*/ 2614462 w 2928285"/>
              <a:gd name="connsiteY938" fmla="*/ 2039146 h 2903740"/>
              <a:gd name="connsiteX939" fmla="*/ 2604937 w 2928285"/>
              <a:gd name="connsiteY939" fmla="*/ 2058958 h 2903740"/>
              <a:gd name="connsiteX940" fmla="*/ 2607128 w 2928285"/>
              <a:gd name="connsiteY940" fmla="*/ 2057529 h 2903740"/>
              <a:gd name="connsiteX941" fmla="*/ 2589316 w 2928285"/>
              <a:gd name="connsiteY941" fmla="*/ 2090295 h 2903740"/>
              <a:gd name="connsiteX942" fmla="*/ 2569028 w 2928285"/>
              <a:gd name="connsiteY942" fmla="*/ 2123252 h 2903740"/>
              <a:gd name="connsiteX943" fmla="*/ 2524736 w 2928285"/>
              <a:gd name="connsiteY943" fmla="*/ 2188117 h 2903740"/>
              <a:gd name="connsiteX944" fmla="*/ 2518640 w 2928285"/>
              <a:gd name="connsiteY944" fmla="*/ 2188117 h 2903740"/>
              <a:gd name="connsiteX945" fmla="*/ 2524736 w 2928285"/>
              <a:gd name="connsiteY945" fmla="*/ 2188117 h 2903740"/>
              <a:gd name="connsiteX946" fmla="*/ 2498638 w 2928285"/>
              <a:gd name="connsiteY946" fmla="*/ 2224312 h 2903740"/>
              <a:gd name="connsiteX947" fmla="*/ 2483684 w 2928285"/>
              <a:gd name="connsiteY947" fmla="*/ 2243362 h 2903740"/>
              <a:gd name="connsiteX948" fmla="*/ 2467586 w 2928285"/>
              <a:gd name="connsiteY948" fmla="*/ 2262412 h 2903740"/>
              <a:gd name="connsiteX949" fmla="*/ 2442726 w 2928285"/>
              <a:gd name="connsiteY949" fmla="*/ 2292035 h 2903740"/>
              <a:gd name="connsiteX950" fmla="*/ 2416532 w 2928285"/>
              <a:gd name="connsiteY950" fmla="*/ 2320610 h 2903740"/>
              <a:gd name="connsiteX951" fmla="*/ 2417961 w 2928285"/>
              <a:gd name="connsiteY951" fmla="*/ 2323467 h 2903740"/>
              <a:gd name="connsiteX952" fmla="*/ 2413579 w 2928285"/>
              <a:gd name="connsiteY952" fmla="*/ 2342517 h 2903740"/>
              <a:gd name="connsiteX953" fmla="*/ 2425581 w 2928285"/>
              <a:gd name="connsiteY953" fmla="*/ 2331373 h 2903740"/>
              <a:gd name="connsiteX954" fmla="*/ 2436154 w 2928285"/>
              <a:gd name="connsiteY954" fmla="*/ 2320420 h 2903740"/>
              <a:gd name="connsiteX955" fmla="*/ 2445012 w 2928285"/>
              <a:gd name="connsiteY955" fmla="*/ 2315371 h 2903740"/>
              <a:gd name="connsiteX956" fmla="*/ 2454537 w 2928285"/>
              <a:gd name="connsiteY956" fmla="*/ 2307275 h 2903740"/>
              <a:gd name="connsiteX957" fmla="*/ 2465014 w 2928285"/>
              <a:gd name="connsiteY957" fmla="*/ 2296607 h 2903740"/>
              <a:gd name="connsiteX958" fmla="*/ 2503114 w 2928285"/>
              <a:gd name="connsiteY958" fmla="*/ 2258507 h 2903740"/>
              <a:gd name="connsiteX959" fmla="*/ 2538738 w 2928285"/>
              <a:gd name="connsiteY959" fmla="*/ 2220407 h 2903740"/>
              <a:gd name="connsiteX960" fmla="*/ 2560645 w 2928285"/>
              <a:gd name="connsiteY960" fmla="*/ 2191832 h 2903740"/>
              <a:gd name="connsiteX961" fmla="*/ 2585696 w 2928285"/>
              <a:gd name="connsiteY961" fmla="*/ 2156018 h 2903740"/>
              <a:gd name="connsiteX962" fmla="*/ 2583887 w 2928285"/>
              <a:gd name="connsiteY962" fmla="*/ 2155065 h 2903740"/>
              <a:gd name="connsiteX963" fmla="*/ 2559026 w 2928285"/>
              <a:gd name="connsiteY963" fmla="*/ 2175068 h 2903740"/>
              <a:gd name="connsiteX964" fmla="*/ 2574362 w 2928285"/>
              <a:gd name="connsiteY964" fmla="*/ 2155351 h 2903740"/>
              <a:gd name="connsiteX965" fmla="*/ 2588839 w 2928285"/>
              <a:gd name="connsiteY965" fmla="*/ 2134968 h 2903740"/>
              <a:gd name="connsiteX966" fmla="*/ 2596555 w 2928285"/>
              <a:gd name="connsiteY966" fmla="*/ 2123157 h 2903740"/>
              <a:gd name="connsiteX967" fmla="*/ 2617224 w 2928285"/>
              <a:gd name="connsiteY967" fmla="*/ 2100678 h 2903740"/>
              <a:gd name="connsiteX968" fmla="*/ 2638560 w 2928285"/>
              <a:gd name="connsiteY968" fmla="*/ 2067149 h 2903740"/>
              <a:gd name="connsiteX969" fmla="*/ 2648657 w 2928285"/>
              <a:gd name="connsiteY969" fmla="*/ 2049719 h 2903740"/>
              <a:gd name="connsiteX970" fmla="*/ 2656658 w 2928285"/>
              <a:gd name="connsiteY970" fmla="*/ 2030669 h 2903740"/>
              <a:gd name="connsiteX971" fmla="*/ 2674755 w 2928285"/>
              <a:gd name="connsiteY971" fmla="*/ 1994855 h 2903740"/>
              <a:gd name="connsiteX972" fmla="*/ 2691424 w 2928285"/>
              <a:gd name="connsiteY972" fmla="*/ 1958279 h 2903740"/>
              <a:gd name="connsiteX973" fmla="*/ 2691424 w 2928285"/>
              <a:gd name="connsiteY973" fmla="*/ 1959422 h 2903740"/>
              <a:gd name="connsiteX974" fmla="*/ 2709997 w 2928285"/>
              <a:gd name="connsiteY974" fmla="*/ 1915321 h 2903740"/>
              <a:gd name="connsiteX975" fmla="*/ 2727428 w 2928285"/>
              <a:gd name="connsiteY975" fmla="*/ 1865886 h 2903740"/>
              <a:gd name="connsiteX976" fmla="*/ 2729333 w 2928285"/>
              <a:gd name="connsiteY976" fmla="*/ 1860362 h 2903740"/>
              <a:gd name="connsiteX977" fmla="*/ 2730953 w 2928285"/>
              <a:gd name="connsiteY977" fmla="*/ 1855123 h 2903740"/>
              <a:gd name="connsiteX978" fmla="*/ 2746954 w 2928285"/>
              <a:gd name="connsiteY978" fmla="*/ 1809594 h 2903740"/>
              <a:gd name="connsiteX979" fmla="*/ 2753622 w 2928285"/>
              <a:gd name="connsiteY979" fmla="*/ 1789591 h 2903740"/>
              <a:gd name="connsiteX980" fmla="*/ 2754098 w 2928285"/>
              <a:gd name="connsiteY980" fmla="*/ 1793020 h 2903740"/>
              <a:gd name="connsiteX981" fmla="*/ 2749336 w 2928285"/>
              <a:gd name="connsiteY981" fmla="*/ 1816833 h 2903740"/>
              <a:gd name="connsiteX982" fmla="*/ 2733810 w 2928285"/>
              <a:gd name="connsiteY982" fmla="*/ 1866172 h 2903740"/>
              <a:gd name="connsiteX983" fmla="*/ 2714760 w 2928285"/>
              <a:gd name="connsiteY983" fmla="*/ 1916274 h 2903740"/>
              <a:gd name="connsiteX984" fmla="*/ 2708950 w 2928285"/>
              <a:gd name="connsiteY984" fmla="*/ 1933323 h 2903740"/>
              <a:gd name="connsiteX985" fmla="*/ 2701520 w 2928285"/>
              <a:gd name="connsiteY985" fmla="*/ 1951326 h 2903740"/>
              <a:gd name="connsiteX986" fmla="*/ 2684756 w 2928285"/>
              <a:gd name="connsiteY986" fmla="*/ 1990283 h 2903740"/>
              <a:gd name="connsiteX987" fmla="*/ 2544834 w 2928285"/>
              <a:gd name="connsiteY987" fmla="*/ 2223169 h 2903740"/>
              <a:gd name="connsiteX988" fmla="*/ 2508544 w 2928285"/>
              <a:gd name="connsiteY988" fmla="*/ 2271556 h 2903740"/>
              <a:gd name="connsiteX989" fmla="*/ 2495590 w 2928285"/>
              <a:gd name="connsiteY989" fmla="*/ 2292606 h 2903740"/>
              <a:gd name="connsiteX990" fmla="*/ 2495590 w 2928285"/>
              <a:gd name="connsiteY990" fmla="*/ 2292606 h 2903740"/>
              <a:gd name="connsiteX991" fmla="*/ 2513211 w 2928285"/>
              <a:gd name="connsiteY991" fmla="*/ 2275938 h 2903740"/>
              <a:gd name="connsiteX992" fmla="*/ 2537976 w 2928285"/>
              <a:gd name="connsiteY992" fmla="*/ 2246505 h 2903740"/>
              <a:gd name="connsiteX993" fmla="*/ 2538929 w 2928285"/>
              <a:gd name="connsiteY993" fmla="*/ 2248220 h 2903740"/>
              <a:gd name="connsiteX994" fmla="*/ 2565313 w 2928285"/>
              <a:gd name="connsiteY994" fmla="*/ 2216597 h 2903740"/>
              <a:gd name="connsiteX995" fmla="*/ 2584363 w 2928285"/>
              <a:gd name="connsiteY995" fmla="*/ 2194594 h 2903740"/>
              <a:gd name="connsiteX996" fmla="*/ 2598650 w 2928285"/>
              <a:gd name="connsiteY996" fmla="*/ 2175544 h 2903740"/>
              <a:gd name="connsiteX997" fmla="*/ 2611890 w 2928285"/>
              <a:gd name="connsiteY997" fmla="*/ 2156494 h 2903740"/>
              <a:gd name="connsiteX998" fmla="*/ 2637036 w 2928285"/>
              <a:gd name="connsiteY998" fmla="*/ 2120871 h 2903740"/>
              <a:gd name="connsiteX999" fmla="*/ 2678755 w 2928285"/>
              <a:gd name="connsiteY999" fmla="*/ 2057815 h 2903740"/>
              <a:gd name="connsiteX1000" fmla="*/ 2704949 w 2928285"/>
              <a:gd name="connsiteY1000" fmla="*/ 2018667 h 2903740"/>
              <a:gd name="connsiteX1001" fmla="*/ 2698853 w 2928285"/>
              <a:gd name="connsiteY1001" fmla="*/ 2033145 h 2903740"/>
              <a:gd name="connsiteX1002" fmla="*/ 2683423 w 2928285"/>
              <a:gd name="connsiteY1002" fmla="*/ 2065816 h 2903740"/>
              <a:gd name="connsiteX1003" fmla="*/ 2666849 w 2928285"/>
              <a:gd name="connsiteY1003" fmla="*/ 2097439 h 2903740"/>
              <a:gd name="connsiteX1004" fmla="*/ 2648276 w 2928285"/>
              <a:gd name="connsiteY1004" fmla="*/ 2130586 h 2903740"/>
              <a:gd name="connsiteX1005" fmla="*/ 2624844 w 2928285"/>
              <a:gd name="connsiteY1005" fmla="*/ 2166305 h 2903740"/>
              <a:gd name="connsiteX1006" fmla="*/ 2599317 w 2928285"/>
              <a:gd name="connsiteY1006" fmla="*/ 2205167 h 2903740"/>
              <a:gd name="connsiteX1007" fmla="*/ 2572837 w 2928285"/>
              <a:gd name="connsiteY1007" fmla="*/ 2243267 h 2903740"/>
              <a:gd name="connsiteX1008" fmla="*/ 2542834 w 2928285"/>
              <a:gd name="connsiteY1008" fmla="*/ 2281938 h 2903740"/>
              <a:gd name="connsiteX1009" fmla="*/ 2527594 w 2928285"/>
              <a:gd name="connsiteY1009" fmla="*/ 2300988 h 2903740"/>
              <a:gd name="connsiteX1010" fmla="*/ 2511878 w 2928285"/>
              <a:gd name="connsiteY1010" fmla="*/ 2319562 h 2903740"/>
              <a:gd name="connsiteX1011" fmla="*/ 2496066 w 2928285"/>
              <a:gd name="connsiteY1011" fmla="*/ 2338612 h 2903740"/>
              <a:gd name="connsiteX1012" fmla="*/ 2479302 w 2928285"/>
              <a:gd name="connsiteY1012" fmla="*/ 2356519 h 2903740"/>
              <a:gd name="connsiteX1013" fmla="*/ 2444536 w 2928285"/>
              <a:gd name="connsiteY1013" fmla="*/ 2392238 h 2903740"/>
              <a:gd name="connsiteX1014" fmla="*/ 2443012 w 2928285"/>
              <a:gd name="connsiteY1014" fmla="*/ 2395095 h 2903740"/>
              <a:gd name="connsiteX1015" fmla="*/ 2462062 w 2928285"/>
              <a:gd name="connsiteY1015" fmla="*/ 2382237 h 2903740"/>
              <a:gd name="connsiteX1016" fmla="*/ 2499590 w 2928285"/>
              <a:gd name="connsiteY1016" fmla="*/ 2345280 h 2903740"/>
              <a:gd name="connsiteX1017" fmla="*/ 2537690 w 2928285"/>
              <a:gd name="connsiteY1017" fmla="*/ 2300607 h 2903740"/>
              <a:gd name="connsiteX1018" fmla="*/ 2538929 w 2928285"/>
              <a:gd name="connsiteY1018" fmla="*/ 2298131 h 2903740"/>
              <a:gd name="connsiteX1019" fmla="*/ 2558645 w 2928285"/>
              <a:gd name="connsiteY1019" fmla="*/ 2273747 h 2903740"/>
              <a:gd name="connsiteX1020" fmla="*/ 2576838 w 2928285"/>
              <a:gd name="connsiteY1020" fmla="*/ 2250411 h 2903740"/>
              <a:gd name="connsiteX1021" fmla="*/ 2592078 w 2928285"/>
              <a:gd name="connsiteY1021" fmla="*/ 2229361 h 2903740"/>
              <a:gd name="connsiteX1022" fmla="*/ 2606937 w 2928285"/>
              <a:gd name="connsiteY1022" fmla="*/ 2207929 h 2903740"/>
              <a:gd name="connsiteX1023" fmla="*/ 2605413 w 2928285"/>
              <a:gd name="connsiteY1023" fmla="*/ 2209453 h 2903740"/>
              <a:gd name="connsiteX1024" fmla="*/ 2629321 w 2928285"/>
              <a:gd name="connsiteY1024" fmla="*/ 2183259 h 2903740"/>
              <a:gd name="connsiteX1025" fmla="*/ 2619796 w 2928285"/>
              <a:gd name="connsiteY1025" fmla="*/ 2200786 h 2903740"/>
              <a:gd name="connsiteX1026" fmla="*/ 2593030 w 2928285"/>
              <a:gd name="connsiteY1026" fmla="*/ 2239457 h 2903740"/>
              <a:gd name="connsiteX1027" fmla="*/ 2585029 w 2928285"/>
              <a:gd name="connsiteY1027" fmla="*/ 2254888 h 2903740"/>
              <a:gd name="connsiteX1028" fmla="*/ 2624272 w 2928285"/>
              <a:gd name="connsiteY1028" fmla="*/ 2200595 h 2903740"/>
              <a:gd name="connsiteX1029" fmla="*/ 2632464 w 2928285"/>
              <a:gd name="connsiteY1029" fmla="*/ 2188879 h 2903740"/>
              <a:gd name="connsiteX1030" fmla="*/ 2641989 w 2928285"/>
              <a:gd name="connsiteY1030" fmla="*/ 2174496 h 2903740"/>
              <a:gd name="connsiteX1031" fmla="*/ 2659039 w 2928285"/>
              <a:gd name="connsiteY1031" fmla="*/ 2146969 h 2903740"/>
              <a:gd name="connsiteX1032" fmla="*/ 2666659 w 2928285"/>
              <a:gd name="connsiteY1032" fmla="*/ 2133920 h 2903740"/>
              <a:gd name="connsiteX1033" fmla="*/ 2673517 w 2928285"/>
              <a:gd name="connsiteY1033" fmla="*/ 2121061 h 2903740"/>
              <a:gd name="connsiteX1034" fmla="*/ 2686947 w 2928285"/>
              <a:gd name="connsiteY1034" fmla="*/ 2096677 h 2903740"/>
              <a:gd name="connsiteX1035" fmla="*/ 2699996 w 2928285"/>
              <a:gd name="connsiteY1035" fmla="*/ 2073912 h 2903740"/>
              <a:gd name="connsiteX1036" fmla="*/ 2711807 w 2928285"/>
              <a:gd name="connsiteY1036" fmla="*/ 2051910 h 2903740"/>
              <a:gd name="connsiteX1037" fmla="*/ 2734762 w 2928285"/>
              <a:gd name="connsiteY1037" fmla="*/ 2010190 h 2903740"/>
              <a:gd name="connsiteX1038" fmla="*/ 2755813 w 2928285"/>
              <a:gd name="connsiteY1038" fmla="*/ 1968471 h 2903740"/>
              <a:gd name="connsiteX1039" fmla="*/ 2755813 w 2928285"/>
              <a:gd name="connsiteY1039" fmla="*/ 1968471 h 2903740"/>
              <a:gd name="connsiteX1040" fmla="*/ 2776006 w 2928285"/>
              <a:gd name="connsiteY1040" fmla="*/ 1927989 h 2903740"/>
              <a:gd name="connsiteX1041" fmla="*/ 2788484 w 2928285"/>
              <a:gd name="connsiteY1041" fmla="*/ 1907320 h 2903740"/>
              <a:gd name="connsiteX1042" fmla="*/ 2788484 w 2928285"/>
              <a:gd name="connsiteY1042" fmla="*/ 1907320 h 2903740"/>
              <a:gd name="connsiteX1043" fmla="*/ 2794579 w 2928285"/>
              <a:gd name="connsiteY1043" fmla="*/ 1891795 h 2903740"/>
              <a:gd name="connsiteX1044" fmla="*/ 2799437 w 2928285"/>
              <a:gd name="connsiteY1044" fmla="*/ 1878174 h 2903740"/>
              <a:gd name="connsiteX1045" fmla="*/ 2807248 w 2928285"/>
              <a:gd name="connsiteY1045" fmla="*/ 1857790 h 2903740"/>
              <a:gd name="connsiteX1046" fmla="*/ 2814392 w 2928285"/>
              <a:gd name="connsiteY1046" fmla="*/ 1847598 h 2903740"/>
              <a:gd name="connsiteX1047" fmla="*/ 2805819 w 2928285"/>
              <a:gd name="connsiteY1047" fmla="*/ 1879603 h 2903740"/>
              <a:gd name="connsiteX1048" fmla="*/ 2796294 w 2928285"/>
              <a:gd name="connsiteY1048" fmla="*/ 1911892 h 2903740"/>
              <a:gd name="connsiteX1049" fmla="*/ 2796294 w 2928285"/>
              <a:gd name="connsiteY1049" fmla="*/ 1911892 h 2903740"/>
              <a:gd name="connsiteX1050" fmla="*/ 2786769 w 2928285"/>
              <a:gd name="connsiteY1050" fmla="*/ 1942848 h 2903740"/>
              <a:gd name="connsiteX1051" fmla="*/ 2778768 w 2928285"/>
              <a:gd name="connsiteY1051" fmla="*/ 1965708 h 2903740"/>
              <a:gd name="connsiteX1052" fmla="*/ 2769243 w 2928285"/>
              <a:gd name="connsiteY1052" fmla="*/ 1988283 h 2903740"/>
              <a:gd name="connsiteX1053" fmla="*/ 2761909 w 2928285"/>
              <a:gd name="connsiteY1053" fmla="*/ 2009238 h 2903740"/>
              <a:gd name="connsiteX1054" fmla="*/ 2764480 w 2928285"/>
              <a:gd name="connsiteY1054" fmla="*/ 2011619 h 2903740"/>
              <a:gd name="connsiteX1055" fmla="*/ 2781911 w 2928285"/>
              <a:gd name="connsiteY1055" fmla="*/ 1981901 h 2903740"/>
              <a:gd name="connsiteX1056" fmla="*/ 2797913 w 2928285"/>
              <a:gd name="connsiteY1056" fmla="*/ 1947706 h 2903740"/>
              <a:gd name="connsiteX1057" fmla="*/ 2797913 w 2928285"/>
              <a:gd name="connsiteY1057" fmla="*/ 1946849 h 2903740"/>
              <a:gd name="connsiteX1058" fmla="*/ 2835251 w 2928285"/>
              <a:gd name="connsiteY1058" fmla="*/ 1861695 h 2903740"/>
              <a:gd name="connsiteX1059" fmla="*/ 2834013 w 2928285"/>
              <a:gd name="connsiteY1059" fmla="*/ 1889223 h 2903740"/>
              <a:gd name="connsiteX1060" fmla="*/ 2824488 w 2928285"/>
              <a:gd name="connsiteY1060" fmla="*/ 1938753 h 2903740"/>
              <a:gd name="connsiteX1061" fmla="*/ 2834013 w 2928285"/>
              <a:gd name="connsiteY1061" fmla="*/ 1939324 h 2903740"/>
              <a:gd name="connsiteX1062" fmla="*/ 2828203 w 2928285"/>
              <a:gd name="connsiteY1062" fmla="*/ 1971233 h 2903740"/>
              <a:gd name="connsiteX1063" fmla="*/ 2795627 w 2928285"/>
              <a:gd name="connsiteY1063" fmla="*/ 2044004 h 2903740"/>
              <a:gd name="connsiteX1064" fmla="*/ 2761433 w 2928285"/>
              <a:gd name="connsiteY1064" fmla="*/ 2106202 h 2903740"/>
              <a:gd name="connsiteX1065" fmla="*/ 2697996 w 2928285"/>
              <a:gd name="connsiteY1065" fmla="*/ 2204976 h 2903740"/>
              <a:gd name="connsiteX1066" fmla="*/ 2681327 w 2928285"/>
              <a:gd name="connsiteY1066" fmla="*/ 2228884 h 2903740"/>
              <a:gd name="connsiteX1067" fmla="*/ 2664087 w 2928285"/>
              <a:gd name="connsiteY1067" fmla="*/ 2251268 h 2903740"/>
              <a:gd name="connsiteX1068" fmla="*/ 2647513 w 2928285"/>
              <a:gd name="connsiteY1068" fmla="*/ 2272413 h 2903740"/>
              <a:gd name="connsiteX1069" fmla="*/ 2631512 w 2928285"/>
              <a:gd name="connsiteY1069" fmla="*/ 2291463 h 2903740"/>
              <a:gd name="connsiteX1070" fmla="*/ 2606270 w 2928285"/>
              <a:gd name="connsiteY1070" fmla="*/ 2322420 h 2903740"/>
              <a:gd name="connsiteX1071" fmla="*/ 2595126 w 2928285"/>
              <a:gd name="connsiteY1071" fmla="*/ 2335374 h 2903740"/>
              <a:gd name="connsiteX1072" fmla="*/ 2582553 w 2928285"/>
              <a:gd name="connsiteY1072" fmla="*/ 2349090 h 2903740"/>
              <a:gd name="connsiteX1073" fmla="*/ 2548358 w 2928285"/>
              <a:gd name="connsiteY1073" fmla="*/ 2370807 h 2903740"/>
              <a:gd name="connsiteX1074" fmla="*/ 2533785 w 2928285"/>
              <a:gd name="connsiteY1074" fmla="*/ 2384237 h 2903740"/>
              <a:gd name="connsiteX1075" fmla="*/ 2529880 w 2928285"/>
              <a:gd name="connsiteY1075" fmla="*/ 2384999 h 2903740"/>
              <a:gd name="connsiteX1076" fmla="*/ 2538452 w 2928285"/>
              <a:gd name="connsiteY1076" fmla="*/ 2375474 h 2903740"/>
              <a:gd name="connsiteX1077" fmla="*/ 2529880 w 2928285"/>
              <a:gd name="connsiteY1077" fmla="*/ 2384999 h 2903740"/>
              <a:gd name="connsiteX1078" fmla="*/ 2529880 w 2928285"/>
              <a:gd name="connsiteY1078" fmla="*/ 2384999 h 2903740"/>
              <a:gd name="connsiteX1079" fmla="*/ 2482255 w 2928285"/>
              <a:gd name="connsiteY1079" fmla="*/ 2430529 h 2903740"/>
              <a:gd name="connsiteX1080" fmla="*/ 2466538 w 2928285"/>
              <a:gd name="connsiteY1080" fmla="*/ 2444340 h 2903740"/>
              <a:gd name="connsiteX1081" fmla="*/ 2466538 w 2928285"/>
              <a:gd name="connsiteY1081" fmla="*/ 2444340 h 2903740"/>
              <a:gd name="connsiteX1082" fmla="*/ 2430248 w 2928285"/>
              <a:gd name="connsiteY1082" fmla="*/ 2476725 h 2903740"/>
              <a:gd name="connsiteX1083" fmla="*/ 2378337 w 2928285"/>
              <a:gd name="connsiteY1083" fmla="*/ 2518825 h 2903740"/>
              <a:gd name="connsiteX1084" fmla="*/ 2336046 w 2928285"/>
              <a:gd name="connsiteY1084" fmla="*/ 2547400 h 2903740"/>
              <a:gd name="connsiteX1085" fmla="*/ 2321949 w 2928285"/>
              <a:gd name="connsiteY1085" fmla="*/ 2558545 h 2903740"/>
              <a:gd name="connsiteX1086" fmla="*/ 2279753 w 2928285"/>
              <a:gd name="connsiteY1086" fmla="*/ 2587786 h 2903740"/>
              <a:gd name="connsiteX1087" fmla="*/ 2266133 w 2928285"/>
              <a:gd name="connsiteY1087" fmla="*/ 2597311 h 2903740"/>
              <a:gd name="connsiteX1088" fmla="*/ 2252036 w 2928285"/>
              <a:gd name="connsiteY1088" fmla="*/ 2606265 h 2903740"/>
              <a:gd name="connsiteX1089" fmla="*/ 2208030 w 2928285"/>
              <a:gd name="connsiteY1089" fmla="*/ 2633316 h 2903740"/>
              <a:gd name="connsiteX1090" fmla="*/ 2160405 w 2928285"/>
              <a:gd name="connsiteY1090" fmla="*/ 2660176 h 2903740"/>
              <a:gd name="connsiteX1091" fmla="*/ 2131830 w 2928285"/>
              <a:gd name="connsiteY1091" fmla="*/ 2674750 h 2903740"/>
              <a:gd name="connsiteX1092" fmla="*/ 2129163 w 2928285"/>
              <a:gd name="connsiteY1092" fmla="*/ 2673511 h 2903740"/>
              <a:gd name="connsiteX1093" fmla="*/ 2119638 w 2928285"/>
              <a:gd name="connsiteY1093" fmla="*/ 2675797 h 2903740"/>
              <a:gd name="connsiteX1094" fmla="*/ 2116304 w 2928285"/>
              <a:gd name="connsiteY1094" fmla="*/ 2675702 h 2903740"/>
              <a:gd name="connsiteX1095" fmla="*/ 2056773 w 2928285"/>
              <a:gd name="connsiteY1095" fmla="*/ 2708563 h 2903740"/>
              <a:gd name="connsiteX1096" fmla="*/ 2026007 w 2928285"/>
              <a:gd name="connsiteY1096" fmla="*/ 2723327 h 2903740"/>
              <a:gd name="connsiteX1097" fmla="*/ 1985335 w 2928285"/>
              <a:gd name="connsiteY1097" fmla="*/ 2741805 h 2903740"/>
              <a:gd name="connsiteX1098" fmla="*/ 1960094 w 2928285"/>
              <a:gd name="connsiteY1098" fmla="*/ 2751902 h 2903740"/>
              <a:gd name="connsiteX1099" fmla="*/ 1935615 w 2928285"/>
              <a:gd name="connsiteY1099" fmla="*/ 2760569 h 2903740"/>
              <a:gd name="connsiteX1100" fmla="*/ 1893038 w 2928285"/>
              <a:gd name="connsiteY1100" fmla="*/ 2770094 h 2903740"/>
              <a:gd name="connsiteX1101" fmla="*/ 1856272 w 2928285"/>
              <a:gd name="connsiteY1101" fmla="*/ 2777810 h 2903740"/>
              <a:gd name="connsiteX1102" fmla="*/ 1820267 w 2928285"/>
              <a:gd name="connsiteY1102" fmla="*/ 2786382 h 2903740"/>
              <a:gd name="connsiteX1103" fmla="*/ 1728446 w 2928285"/>
              <a:gd name="connsiteY1103" fmla="*/ 2809814 h 2903740"/>
              <a:gd name="connsiteX1104" fmla="*/ 1737971 w 2928285"/>
              <a:gd name="connsiteY1104" fmla="*/ 2809814 h 2903740"/>
              <a:gd name="connsiteX1105" fmla="*/ 1751211 w 2928285"/>
              <a:gd name="connsiteY1105" fmla="*/ 2807528 h 2903740"/>
              <a:gd name="connsiteX1106" fmla="*/ 1764736 w 2928285"/>
              <a:gd name="connsiteY1106" fmla="*/ 2804480 h 2903740"/>
              <a:gd name="connsiteX1107" fmla="*/ 1790740 w 2928285"/>
              <a:gd name="connsiteY1107" fmla="*/ 2798860 h 2903740"/>
              <a:gd name="connsiteX1108" fmla="*/ 1824649 w 2928285"/>
              <a:gd name="connsiteY1108" fmla="*/ 2793145 h 2903740"/>
              <a:gd name="connsiteX1109" fmla="*/ 1771976 w 2928285"/>
              <a:gd name="connsiteY1109" fmla="*/ 2808671 h 2903740"/>
              <a:gd name="connsiteX1110" fmla="*/ 1707682 w 2928285"/>
              <a:gd name="connsiteY1110" fmla="*/ 2823339 h 2903740"/>
              <a:gd name="connsiteX1111" fmla="*/ 1634339 w 2928285"/>
              <a:gd name="connsiteY1111" fmla="*/ 2833627 h 2903740"/>
              <a:gd name="connsiteX1112" fmla="*/ 1634339 w 2928285"/>
              <a:gd name="connsiteY1112" fmla="*/ 2833627 h 2903740"/>
              <a:gd name="connsiteX1113" fmla="*/ 1615766 w 2928285"/>
              <a:gd name="connsiteY1113" fmla="*/ 2837055 h 2903740"/>
              <a:gd name="connsiteX1114" fmla="*/ 1543280 w 2928285"/>
              <a:gd name="connsiteY1114" fmla="*/ 2843342 h 2903740"/>
              <a:gd name="connsiteX1115" fmla="*/ 1471176 w 2928285"/>
              <a:gd name="connsiteY1115" fmla="*/ 2844771 h 2903740"/>
              <a:gd name="connsiteX1116" fmla="*/ 1456793 w 2928285"/>
              <a:gd name="connsiteY1116" fmla="*/ 2841246 h 2903740"/>
              <a:gd name="connsiteX1117" fmla="*/ 1397262 w 2928285"/>
              <a:gd name="connsiteY1117" fmla="*/ 2838389 h 2903740"/>
              <a:gd name="connsiteX1118" fmla="*/ 1346113 w 2928285"/>
              <a:gd name="connsiteY1118" fmla="*/ 2835626 h 2903740"/>
              <a:gd name="connsiteX1119" fmla="*/ 1320871 w 2928285"/>
              <a:gd name="connsiteY1119" fmla="*/ 2833817 h 2903740"/>
              <a:gd name="connsiteX1120" fmla="*/ 1295916 w 2928285"/>
              <a:gd name="connsiteY1120" fmla="*/ 2830959 h 2903740"/>
              <a:gd name="connsiteX1121" fmla="*/ 1246767 w 2928285"/>
              <a:gd name="connsiteY1121" fmla="*/ 2824102 h 2903740"/>
              <a:gd name="connsiteX1122" fmla="*/ 1199142 w 2928285"/>
              <a:gd name="connsiteY1122" fmla="*/ 2814577 h 2903740"/>
              <a:gd name="connsiteX1123" fmla="*/ 1177139 w 2928285"/>
              <a:gd name="connsiteY1123" fmla="*/ 2809909 h 2903740"/>
              <a:gd name="connsiteX1124" fmla="*/ 1154089 w 2928285"/>
              <a:gd name="connsiteY1124" fmla="*/ 2804385 h 2903740"/>
              <a:gd name="connsiteX1125" fmla="*/ 1106464 w 2928285"/>
              <a:gd name="connsiteY1125" fmla="*/ 2792859 h 2903740"/>
              <a:gd name="connsiteX1126" fmla="*/ 1058839 w 2928285"/>
              <a:gd name="connsiteY1126" fmla="*/ 2779048 h 2903740"/>
              <a:gd name="connsiteX1127" fmla="*/ 1036360 w 2928285"/>
              <a:gd name="connsiteY1127" fmla="*/ 2772095 h 2903740"/>
              <a:gd name="connsiteX1128" fmla="*/ 1015500 w 2928285"/>
              <a:gd name="connsiteY1128" fmla="*/ 2764284 h 2903740"/>
              <a:gd name="connsiteX1129" fmla="*/ 978352 w 2928285"/>
              <a:gd name="connsiteY1129" fmla="*/ 2751711 h 2903740"/>
              <a:gd name="connsiteX1130" fmla="*/ 943110 w 2928285"/>
              <a:gd name="connsiteY1130" fmla="*/ 2738091 h 2903740"/>
              <a:gd name="connsiteX1131" fmla="*/ 912439 w 2928285"/>
              <a:gd name="connsiteY1131" fmla="*/ 2725041 h 2903740"/>
              <a:gd name="connsiteX1132" fmla="*/ 889389 w 2928285"/>
              <a:gd name="connsiteY1132" fmla="*/ 2712373 h 2903740"/>
              <a:gd name="connsiteX1133" fmla="*/ 836239 w 2928285"/>
              <a:gd name="connsiteY1133" fmla="*/ 2687513 h 2903740"/>
              <a:gd name="connsiteX1134" fmla="*/ 787281 w 2928285"/>
              <a:gd name="connsiteY1134" fmla="*/ 2664082 h 2903740"/>
              <a:gd name="connsiteX1135" fmla="*/ 739656 w 2928285"/>
              <a:gd name="connsiteY1135" fmla="*/ 2638459 h 2903740"/>
              <a:gd name="connsiteX1136" fmla="*/ 692031 w 2928285"/>
              <a:gd name="connsiteY1136" fmla="*/ 2611504 h 2903740"/>
              <a:gd name="connsiteX1137" fmla="*/ 666694 w 2928285"/>
              <a:gd name="connsiteY1137" fmla="*/ 2595978 h 2903740"/>
              <a:gd name="connsiteX1138" fmla="*/ 640691 w 2928285"/>
              <a:gd name="connsiteY1138" fmla="*/ 2578357 h 2903740"/>
              <a:gd name="connsiteX1139" fmla="*/ 552776 w 2928285"/>
              <a:gd name="connsiteY1139" fmla="*/ 2511682 h 2903740"/>
              <a:gd name="connsiteX1140" fmla="*/ 517342 w 2928285"/>
              <a:gd name="connsiteY1140" fmla="*/ 2478820 h 2903740"/>
              <a:gd name="connsiteX1141" fmla="*/ 500102 w 2928285"/>
              <a:gd name="connsiteY1141" fmla="*/ 2462532 h 2903740"/>
              <a:gd name="connsiteX1142" fmla="*/ 483338 w 2928285"/>
              <a:gd name="connsiteY1142" fmla="*/ 2445388 h 2903740"/>
              <a:gd name="connsiteX1143" fmla="*/ 404090 w 2928285"/>
              <a:gd name="connsiteY1143" fmla="*/ 2356805 h 2903740"/>
              <a:gd name="connsiteX1144" fmla="*/ 391231 w 2928285"/>
              <a:gd name="connsiteY1144" fmla="*/ 2337279 h 2903740"/>
              <a:gd name="connsiteX1145" fmla="*/ 366752 w 2928285"/>
              <a:gd name="connsiteY1145" fmla="*/ 2301846 h 2903740"/>
              <a:gd name="connsiteX1146" fmla="*/ 351322 w 2928285"/>
              <a:gd name="connsiteY1146" fmla="*/ 2275557 h 2903740"/>
              <a:gd name="connsiteX1147" fmla="*/ 376753 w 2928285"/>
              <a:gd name="connsiteY1147" fmla="*/ 2302131 h 2903740"/>
              <a:gd name="connsiteX1148" fmla="*/ 384564 w 2928285"/>
              <a:gd name="connsiteY1148" fmla="*/ 2304989 h 2903740"/>
              <a:gd name="connsiteX1149" fmla="*/ 378277 w 2928285"/>
              <a:gd name="connsiteY1149" fmla="*/ 2289939 h 2903740"/>
              <a:gd name="connsiteX1150" fmla="*/ 378277 w 2928285"/>
              <a:gd name="connsiteY1150" fmla="*/ 2289939 h 2903740"/>
              <a:gd name="connsiteX1151" fmla="*/ 384564 w 2928285"/>
              <a:gd name="connsiteY1151" fmla="*/ 2304989 h 2903740"/>
              <a:gd name="connsiteX1152" fmla="*/ 315127 w 2928285"/>
              <a:gd name="connsiteY1152" fmla="*/ 2215645 h 2903740"/>
              <a:gd name="connsiteX1153" fmla="*/ 257977 w 2928285"/>
              <a:gd name="connsiteY1153" fmla="*/ 2135254 h 2903740"/>
              <a:gd name="connsiteX1154" fmla="*/ 224449 w 2928285"/>
              <a:gd name="connsiteY1154" fmla="*/ 2084390 h 2903740"/>
              <a:gd name="connsiteX1155" fmla="*/ 214162 w 2928285"/>
              <a:gd name="connsiteY1155" fmla="*/ 2056291 h 2903740"/>
              <a:gd name="connsiteX1156" fmla="*/ 211209 w 2928285"/>
              <a:gd name="connsiteY1156" fmla="*/ 2042766 h 2903740"/>
              <a:gd name="connsiteX1157" fmla="*/ 212447 w 2928285"/>
              <a:gd name="connsiteY1157" fmla="*/ 2044290 h 2903740"/>
              <a:gd name="connsiteX1158" fmla="*/ 202160 w 2928285"/>
              <a:gd name="connsiteY1158" fmla="*/ 2023335 h 2903740"/>
              <a:gd name="connsiteX1159" fmla="*/ 175204 w 2928285"/>
              <a:gd name="connsiteY1159" fmla="*/ 1969233 h 2903740"/>
              <a:gd name="connsiteX1160" fmla="*/ 154535 w 2928285"/>
              <a:gd name="connsiteY1160" fmla="*/ 1920941 h 2903740"/>
              <a:gd name="connsiteX1161" fmla="*/ 137104 w 2928285"/>
              <a:gd name="connsiteY1161" fmla="*/ 1881222 h 2903740"/>
              <a:gd name="connsiteX1162" fmla="*/ 125579 w 2928285"/>
              <a:gd name="connsiteY1162" fmla="*/ 1866648 h 2903740"/>
              <a:gd name="connsiteX1163" fmla="*/ 133866 w 2928285"/>
              <a:gd name="connsiteY1163" fmla="*/ 1895223 h 2903740"/>
              <a:gd name="connsiteX1164" fmla="*/ 156345 w 2928285"/>
              <a:gd name="connsiteY1164" fmla="*/ 1956469 h 2903740"/>
              <a:gd name="connsiteX1165" fmla="*/ 114054 w 2928285"/>
              <a:gd name="connsiteY1165" fmla="*/ 1850646 h 2903740"/>
              <a:gd name="connsiteX1166" fmla="*/ 98052 w 2928285"/>
              <a:gd name="connsiteY1166" fmla="*/ 1794068 h 2903740"/>
              <a:gd name="connsiteX1167" fmla="*/ 86812 w 2928285"/>
              <a:gd name="connsiteY1167" fmla="*/ 1751777 h 2903740"/>
              <a:gd name="connsiteX1168" fmla="*/ 73954 w 2928285"/>
              <a:gd name="connsiteY1168" fmla="*/ 1702818 h 2903740"/>
              <a:gd name="connsiteX1169" fmla="*/ 61952 w 2928285"/>
              <a:gd name="connsiteY1169" fmla="*/ 1692436 h 2903740"/>
              <a:gd name="connsiteX1170" fmla="*/ 60142 w 2928285"/>
              <a:gd name="connsiteY1170" fmla="*/ 1703771 h 2903740"/>
              <a:gd name="connsiteX1171" fmla="*/ 55094 w 2928285"/>
              <a:gd name="connsiteY1171" fmla="*/ 1689579 h 2903740"/>
              <a:gd name="connsiteX1172" fmla="*/ 52522 w 2928285"/>
              <a:gd name="connsiteY1172" fmla="*/ 1688531 h 2903740"/>
              <a:gd name="connsiteX1173" fmla="*/ 31186 w 2928285"/>
              <a:gd name="connsiteY1173" fmla="*/ 1606425 h 2903740"/>
              <a:gd name="connsiteX1174" fmla="*/ 24709 w 2928285"/>
              <a:gd name="connsiteY1174" fmla="*/ 1577279 h 2903740"/>
              <a:gd name="connsiteX1175" fmla="*/ 21185 w 2928285"/>
              <a:gd name="connsiteY1175" fmla="*/ 1554324 h 2903740"/>
              <a:gd name="connsiteX1176" fmla="*/ 18899 w 2928285"/>
              <a:gd name="connsiteY1176" fmla="*/ 1526320 h 2903740"/>
              <a:gd name="connsiteX1177" fmla="*/ 10993 w 2928285"/>
              <a:gd name="connsiteY1177" fmla="*/ 1475457 h 2903740"/>
              <a:gd name="connsiteX1178" fmla="*/ 3850 w 2928285"/>
              <a:gd name="connsiteY1178" fmla="*/ 1406210 h 2903740"/>
              <a:gd name="connsiteX1179" fmla="*/ 6898 w 2928285"/>
              <a:gd name="connsiteY1179" fmla="*/ 1344774 h 2903740"/>
              <a:gd name="connsiteX1180" fmla="*/ 3850 w 2928285"/>
              <a:gd name="connsiteY1180" fmla="*/ 1406210 h 2903740"/>
              <a:gd name="connsiteX1181" fmla="*/ 2707 w 2928285"/>
              <a:gd name="connsiteY1181" fmla="*/ 1372491 h 2903740"/>
              <a:gd name="connsiteX1182" fmla="*/ 4897 w 2928285"/>
              <a:gd name="connsiteY1182" fmla="*/ 1332105 h 2903740"/>
              <a:gd name="connsiteX1183" fmla="*/ 7755 w 2928285"/>
              <a:gd name="connsiteY1183" fmla="*/ 1296387 h 2903740"/>
              <a:gd name="connsiteX1184" fmla="*/ 9374 w 2928285"/>
              <a:gd name="connsiteY1184" fmla="*/ 1272955 h 2903740"/>
              <a:gd name="connsiteX1185" fmla="*/ -151 w 2928285"/>
              <a:gd name="connsiteY1185" fmla="*/ 1443548 h 2903740"/>
              <a:gd name="connsiteX1186" fmla="*/ 1659 w 2928285"/>
              <a:gd name="connsiteY1186" fmla="*/ 1518414 h 2903740"/>
              <a:gd name="connsiteX1187" fmla="*/ 4231 w 2928285"/>
              <a:gd name="connsiteY1187" fmla="*/ 1526987 h 2903740"/>
              <a:gd name="connsiteX1188" fmla="*/ 7279 w 2928285"/>
              <a:gd name="connsiteY1188" fmla="*/ 1556895 h 2903740"/>
              <a:gd name="connsiteX1189" fmla="*/ 11565 w 2928285"/>
              <a:gd name="connsiteY1189" fmla="*/ 1586613 h 2903740"/>
              <a:gd name="connsiteX1190" fmla="*/ 21090 w 2928285"/>
              <a:gd name="connsiteY1190" fmla="*/ 1645764 h 2903740"/>
              <a:gd name="connsiteX1191" fmla="*/ 34901 w 2928285"/>
              <a:gd name="connsiteY1191" fmla="*/ 1702342 h 2903740"/>
              <a:gd name="connsiteX1192" fmla="*/ 52046 w 2928285"/>
              <a:gd name="connsiteY1192" fmla="*/ 1764826 h 2903740"/>
              <a:gd name="connsiteX1193" fmla="*/ 73287 w 2928285"/>
              <a:gd name="connsiteY1193" fmla="*/ 1833787 h 2903740"/>
              <a:gd name="connsiteX1194" fmla="*/ 99671 w 2928285"/>
              <a:gd name="connsiteY1194" fmla="*/ 1909987 h 2903740"/>
              <a:gd name="connsiteX1195" fmla="*/ 86431 w 2928285"/>
              <a:gd name="connsiteY1195" fmla="*/ 1879412 h 2903740"/>
              <a:gd name="connsiteX1196" fmla="*/ 99671 w 2928285"/>
              <a:gd name="connsiteY1196" fmla="*/ 1909987 h 2903740"/>
              <a:gd name="connsiteX1197" fmla="*/ 107101 w 2928285"/>
              <a:gd name="connsiteY1197" fmla="*/ 1925799 h 2903740"/>
              <a:gd name="connsiteX1198" fmla="*/ 119769 w 2928285"/>
              <a:gd name="connsiteY1198" fmla="*/ 1957422 h 2903740"/>
              <a:gd name="connsiteX1199" fmla="*/ 127294 w 2928285"/>
              <a:gd name="connsiteY1199" fmla="*/ 1975233 h 2903740"/>
              <a:gd name="connsiteX1200" fmla="*/ 130913 w 2928285"/>
              <a:gd name="connsiteY1200" fmla="*/ 1982853 h 2903740"/>
              <a:gd name="connsiteX1201" fmla="*/ 130913 w 2928285"/>
              <a:gd name="connsiteY1201" fmla="*/ 1982853 h 2903740"/>
              <a:gd name="connsiteX1202" fmla="*/ 146725 w 2928285"/>
              <a:gd name="connsiteY1202" fmla="*/ 2014476 h 2903740"/>
              <a:gd name="connsiteX1203" fmla="*/ 163012 w 2928285"/>
              <a:gd name="connsiteY1203" fmla="*/ 2045528 h 2903740"/>
              <a:gd name="connsiteX1204" fmla="*/ 188063 w 2928285"/>
              <a:gd name="connsiteY1204" fmla="*/ 2088867 h 2903740"/>
              <a:gd name="connsiteX1205" fmla="*/ 217591 w 2928285"/>
              <a:gd name="connsiteY1205" fmla="*/ 2140588 h 2903740"/>
              <a:gd name="connsiteX1206" fmla="*/ 232735 w 2928285"/>
              <a:gd name="connsiteY1206" fmla="*/ 2171544 h 2903740"/>
              <a:gd name="connsiteX1207" fmla="*/ 230735 w 2928285"/>
              <a:gd name="connsiteY1207" fmla="*/ 2175830 h 2903740"/>
              <a:gd name="connsiteX1208" fmla="*/ 252928 w 2928285"/>
              <a:gd name="connsiteY1208" fmla="*/ 2219073 h 2903740"/>
              <a:gd name="connsiteX1209" fmla="*/ 324080 w 2928285"/>
              <a:gd name="connsiteY1209" fmla="*/ 2307465 h 2903740"/>
              <a:gd name="connsiteX1210" fmla="*/ 381992 w 2928285"/>
              <a:gd name="connsiteY1210" fmla="*/ 2370997 h 2903740"/>
              <a:gd name="connsiteX1211" fmla="*/ 412853 w 2928285"/>
              <a:gd name="connsiteY1211" fmla="*/ 2404811 h 2903740"/>
              <a:gd name="connsiteX1212" fmla="*/ 428569 w 2928285"/>
              <a:gd name="connsiteY1212" fmla="*/ 2422623 h 2903740"/>
              <a:gd name="connsiteX1213" fmla="*/ 444857 w 2928285"/>
              <a:gd name="connsiteY1213" fmla="*/ 2440816 h 2903740"/>
              <a:gd name="connsiteX1214" fmla="*/ 484957 w 2928285"/>
              <a:gd name="connsiteY1214" fmla="*/ 2483107 h 2903740"/>
              <a:gd name="connsiteX1215" fmla="*/ 490672 w 2928285"/>
              <a:gd name="connsiteY1215" fmla="*/ 2494155 h 2903740"/>
              <a:gd name="connsiteX1216" fmla="*/ 510294 w 2928285"/>
              <a:gd name="connsiteY1216" fmla="*/ 2513205 h 2903740"/>
              <a:gd name="connsiteX1217" fmla="*/ 453144 w 2928285"/>
              <a:gd name="connsiteY1217" fmla="*/ 2464914 h 2903740"/>
              <a:gd name="connsiteX1218" fmla="*/ 432284 w 2928285"/>
              <a:gd name="connsiteY1218" fmla="*/ 2444435 h 2903740"/>
              <a:gd name="connsiteX1219" fmla="*/ 415806 w 2928285"/>
              <a:gd name="connsiteY1219" fmla="*/ 2427861 h 2903740"/>
              <a:gd name="connsiteX1220" fmla="*/ 394660 w 2928285"/>
              <a:gd name="connsiteY1220" fmla="*/ 2409478 h 2903740"/>
              <a:gd name="connsiteX1221" fmla="*/ 369991 w 2928285"/>
              <a:gd name="connsiteY1221" fmla="*/ 2389285 h 2903740"/>
              <a:gd name="connsiteX1222" fmla="*/ 336082 w 2928285"/>
              <a:gd name="connsiteY1222" fmla="*/ 2351185 h 2903740"/>
              <a:gd name="connsiteX1223" fmla="*/ 315031 w 2928285"/>
              <a:gd name="connsiteY1223" fmla="*/ 2325277 h 2903740"/>
              <a:gd name="connsiteX1224" fmla="*/ 294362 w 2928285"/>
              <a:gd name="connsiteY1224" fmla="*/ 2299083 h 2903740"/>
              <a:gd name="connsiteX1225" fmla="*/ 266740 w 2928285"/>
              <a:gd name="connsiteY1225" fmla="*/ 2271366 h 2903740"/>
              <a:gd name="connsiteX1226" fmla="*/ 249690 w 2928285"/>
              <a:gd name="connsiteY1226" fmla="*/ 2257459 h 2903740"/>
              <a:gd name="connsiteX1227" fmla="*/ 228449 w 2928285"/>
              <a:gd name="connsiteY1227" fmla="*/ 2230313 h 2903740"/>
              <a:gd name="connsiteX1228" fmla="*/ 227306 w 2928285"/>
              <a:gd name="connsiteY1228" fmla="*/ 2228789 h 2903740"/>
              <a:gd name="connsiteX1229" fmla="*/ 1292296 w 2928285"/>
              <a:gd name="connsiteY1229" fmla="*/ 2898777 h 2903740"/>
              <a:gd name="connsiteX1230" fmla="*/ 1291344 w 2928285"/>
              <a:gd name="connsiteY1230" fmla="*/ 2897349 h 2903740"/>
              <a:gd name="connsiteX1231" fmla="*/ 1805218 w 2928285"/>
              <a:gd name="connsiteY1231" fmla="*/ 63852 h 2903740"/>
              <a:gd name="connsiteX1232" fmla="*/ 1707110 w 2928285"/>
              <a:gd name="connsiteY1232" fmla="*/ 42992 h 2903740"/>
              <a:gd name="connsiteX1233" fmla="*/ 1649960 w 2928285"/>
              <a:gd name="connsiteY1233" fmla="*/ 32419 h 2903740"/>
              <a:gd name="connsiteX1234" fmla="*/ 1707110 w 2928285"/>
              <a:gd name="connsiteY1234" fmla="*/ 42992 h 2903740"/>
              <a:gd name="connsiteX1235" fmla="*/ 1707110 w 2928285"/>
              <a:gd name="connsiteY1235" fmla="*/ 44992 h 2903740"/>
              <a:gd name="connsiteX1236" fmla="*/ 1675297 w 2928285"/>
              <a:gd name="connsiteY1236" fmla="*/ 41658 h 2903740"/>
              <a:gd name="connsiteX1237" fmla="*/ 1677869 w 2928285"/>
              <a:gd name="connsiteY1237" fmla="*/ 41658 h 2903740"/>
              <a:gd name="connsiteX1238" fmla="*/ 1675297 w 2928285"/>
              <a:gd name="connsiteY1238" fmla="*/ 41658 h 2903740"/>
              <a:gd name="connsiteX1239" fmla="*/ 1643293 w 2928285"/>
              <a:gd name="connsiteY1239" fmla="*/ 39753 h 2903740"/>
              <a:gd name="connsiteX1240" fmla="*/ 1612241 w 2928285"/>
              <a:gd name="connsiteY1240" fmla="*/ 35943 h 2903740"/>
              <a:gd name="connsiteX1241" fmla="*/ 1563569 w 2928285"/>
              <a:gd name="connsiteY1241" fmla="*/ 31752 h 2903740"/>
              <a:gd name="connsiteX1242" fmla="*/ 1548900 w 2928285"/>
              <a:gd name="connsiteY1242" fmla="*/ 33086 h 2903740"/>
              <a:gd name="connsiteX1243" fmla="*/ 1535279 w 2928285"/>
              <a:gd name="connsiteY1243" fmla="*/ 33086 h 2903740"/>
              <a:gd name="connsiteX1244" fmla="*/ 1519944 w 2928285"/>
              <a:gd name="connsiteY1244" fmla="*/ 33086 h 2903740"/>
              <a:gd name="connsiteX1245" fmla="*/ 1513848 w 2928285"/>
              <a:gd name="connsiteY1245" fmla="*/ 39372 h 2903740"/>
              <a:gd name="connsiteX1246" fmla="*/ 1537565 w 2928285"/>
              <a:gd name="connsiteY1246" fmla="*/ 40706 h 2903740"/>
              <a:gd name="connsiteX1247" fmla="*/ 1562044 w 2928285"/>
              <a:gd name="connsiteY1247" fmla="*/ 42992 h 2903740"/>
              <a:gd name="connsiteX1248" fmla="*/ 1596049 w 2928285"/>
              <a:gd name="connsiteY1248" fmla="*/ 48040 h 2903740"/>
              <a:gd name="connsiteX1249" fmla="*/ 1512229 w 2928285"/>
              <a:gd name="connsiteY1249" fmla="*/ 45849 h 2903740"/>
              <a:gd name="connsiteX1250" fmla="*/ 1464604 w 2928285"/>
              <a:gd name="connsiteY1250" fmla="*/ 43563 h 2903740"/>
              <a:gd name="connsiteX1251" fmla="*/ 1395071 w 2928285"/>
              <a:gd name="connsiteY1251" fmla="*/ 45945 h 2903740"/>
              <a:gd name="connsiteX1252" fmla="*/ 1359638 w 2928285"/>
              <a:gd name="connsiteY1252" fmla="*/ 45945 h 2903740"/>
              <a:gd name="connsiteX1253" fmla="*/ 1480034 w 2928285"/>
              <a:gd name="connsiteY1253" fmla="*/ 24323 h 2903740"/>
              <a:gd name="connsiteX1254" fmla="*/ 1480034 w 2928285"/>
              <a:gd name="connsiteY1254" fmla="*/ 24323 h 2903740"/>
              <a:gd name="connsiteX1255" fmla="*/ 1530326 w 2928285"/>
              <a:gd name="connsiteY1255" fmla="*/ 22418 h 2903740"/>
              <a:gd name="connsiteX1256" fmla="*/ 1527374 w 2928285"/>
              <a:gd name="connsiteY1256" fmla="*/ 14607 h 2903740"/>
              <a:gd name="connsiteX1257" fmla="*/ 1569664 w 2928285"/>
              <a:gd name="connsiteY1257" fmla="*/ 17084 h 2903740"/>
              <a:gd name="connsiteX1258" fmla="*/ 1611670 w 2928285"/>
              <a:gd name="connsiteY1258" fmla="*/ 21084 h 2903740"/>
              <a:gd name="connsiteX1259" fmla="*/ 1614337 w 2928285"/>
              <a:gd name="connsiteY1259" fmla="*/ 20608 h 2903740"/>
              <a:gd name="connsiteX1260" fmla="*/ 1645388 w 2928285"/>
              <a:gd name="connsiteY1260" fmla="*/ 26514 h 2903740"/>
              <a:gd name="connsiteX1261" fmla="*/ 1647960 w 2928285"/>
              <a:gd name="connsiteY1261" fmla="*/ 29943 h 2903740"/>
              <a:gd name="connsiteX1262" fmla="*/ 1719207 w 2928285"/>
              <a:gd name="connsiteY1262" fmla="*/ 41087 h 2903740"/>
              <a:gd name="connsiteX1263" fmla="*/ 1789311 w 2928285"/>
              <a:gd name="connsiteY1263" fmla="*/ 55374 h 2903740"/>
              <a:gd name="connsiteX1264" fmla="*/ 1805313 w 2928285"/>
              <a:gd name="connsiteY1264" fmla="*/ 61375 h 2903740"/>
              <a:gd name="connsiteX1265" fmla="*/ 322937 w 2928285"/>
              <a:gd name="connsiteY1265" fmla="*/ 1187802 h 2903740"/>
              <a:gd name="connsiteX1266" fmla="*/ 312555 w 2928285"/>
              <a:gd name="connsiteY1266" fmla="*/ 1225902 h 2903740"/>
              <a:gd name="connsiteX1267" fmla="*/ 318365 w 2928285"/>
              <a:gd name="connsiteY1267" fmla="*/ 1169514 h 2903740"/>
              <a:gd name="connsiteX1268" fmla="*/ 327223 w 2928285"/>
              <a:gd name="connsiteY1268" fmla="*/ 1159989 h 2903740"/>
              <a:gd name="connsiteX1269" fmla="*/ 322937 w 2928285"/>
              <a:gd name="connsiteY1269" fmla="*/ 1187802 h 2903740"/>
              <a:gd name="connsiteX1270" fmla="*/ 345702 w 2928285"/>
              <a:gd name="connsiteY1270" fmla="*/ 1690055 h 2903740"/>
              <a:gd name="connsiteX1271" fmla="*/ 338082 w 2928285"/>
              <a:gd name="connsiteY1271" fmla="*/ 1649574 h 2903740"/>
              <a:gd name="connsiteX1272" fmla="*/ 341987 w 2928285"/>
              <a:gd name="connsiteY1272" fmla="*/ 1633095 h 2903740"/>
              <a:gd name="connsiteX1273" fmla="*/ 350464 w 2928285"/>
              <a:gd name="connsiteY1273" fmla="*/ 1667195 h 2903740"/>
              <a:gd name="connsiteX1274" fmla="*/ 356275 w 2928285"/>
              <a:gd name="connsiteY1274" fmla="*/ 1699008 h 2903740"/>
              <a:gd name="connsiteX1275" fmla="*/ 358370 w 2928285"/>
              <a:gd name="connsiteY1275" fmla="*/ 1710153 h 2903740"/>
              <a:gd name="connsiteX1276" fmla="*/ 358370 w 2928285"/>
              <a:gd name="connsiteY1276" fmla="*/ 1711962 h 2903740"/>
              <a:gd name="connsiteX1277" fmla="*/ 345702 w 2928285"/>
              <a:gd name="connsiteY1277" fmla="*/ 1690055 h 2903740"/>
              <a:gd name="connsiteX1278" fmla="*/ 364752 w 2928285"/>
              <a:gd name="connsiteY1278" fmla="*/ 1101696 h 2903740"/>
              <a:gd name="connsiteX1279" fmla="*/ 359418 w 2928285"/>
              <a:gd name="connsiteY1279" fmla="*/ 1122841 h 2903740"/>
              <a:gd name="connsiteX1280" fmla="*/ 346655 w 2928285"/>
              <a:gd name="connsiteY1280" fmla="*/ 1151988 h 2903740"/>
              <a:gd name="connsiteX1281" fmla="*/ 353036 w 2928285"/>
              <a:gd name="connsiteY1281" fmla="*/ 1124651 h 2903740"/>
              <a:gd name="connsiteX1282" fmla="*/ 364847 w 2928285"/>
              <a:gd name="connsiteY1282" fmla="*/ 1101696 h 2903740"/>
              <a:gd name="connsiteX1283" fmla="*/ 1555377 w 2928285"/>
              <a:gd name="connsiteY1283" fmla="*/ 158721 h 2903740"/>
              <a:gd name="connsiteX1284" fmla="*/ 1582904 w 2928285"/>
              <a:gd name="connsiteY1284" fmla="*/ 161102 h 2903740"/>
              <a:gd name="connsiteX1285" fmla="*/ 1538613 w 2928285"/>
              <a:gd name="connsiteY1285" fmla="*/ 159864 h 2903740"/>
              <a:gd name="connsiteX1286" fmla="*/ 1500513 w 2928285"/>
              <a:gd name="connsiteY1286" fmla="*/ 158339 h 2903740"/>
              <a:gd name="connsiteX1287" fmla="*/ 1463175 w 2928285"/>
              <a:gd name="connsiteY1287" fmla="*/ 157292 h 2903740"/>
              <a:gd name="connsiteX1288" fmla="*/ 1400501 w 2928285"/>
              <a:gd name="connsiteY1288" fmla="*/ 155768 h 2903740"/>
              <a:gd name="connsiteX1289" fmla="*/ 1554996 w 2928285"/>
              <a:gd name="connsiteY1289" fmla="*/ 158339 h 2903740"/>
              <a:gd name="connsiteX1290" fmla="*/ 1353066 w 2928285"/>
              <a:gd name="connsiteY1290" fmla="*/ 223300 h 2903740"/>
              <a:gd name="connsiteX1291" fmla="*/ 1324491 w 2928285"/>
              <a:gd name="connsiteY1291" fmla="*/ 227205 h 2903740"/>
              <a:gd name="connsiteX1292" fmla="*/ 1283914 w 2928285"/>
              <a:gd name="connsiteY1292" fmla="*/ 232349 h 2903740"/>
              <a:gd name="connsiteX1293" fmla="*/ 1289439 w 2928285"/>
              <a:gd name="connsiteY1293" fmla="*/ 225491 h 2903740"/>
              <a:gd name="connsiteX1294" fmla="*/ 1341445 w 2928285"/>
              <a:gd name="connsiteY1294" fmla="*/ 218919 h 2903740"/>
              <a:gd name="connsiteX1295" fmla="*/ 1381927 w 2928285"/>
              <a:gd name="connsiteY1295" fmla="*/ 218919 h 2903740"/>
              <a:gd name="connsiteX1296" fmla="*/ 1352685 w 2928285"/>
              <a:gd name="connsiteY1296" fmla="*/ 222919 h 2903740"/>
              <a:gd name="connsiteX1297" fmla="*/ 1768356 w 2928285"/>
              <a:gd name="connsiteY1297" fmla="*/ 276449 h 2903740"/>
              <a:gd name="connsiteX1298" fmla="*/ 1746258 w 2928285"/>
              <a:gd name="connsiteY1298" fmla="*/ 271878 h 2903740"/>
              <a:gd name="connsiteX1299" fmla="*/ 1710063 w 2928285"/>
              <a:gd name="connsiteY1299" fmla="*/ 266734 h 2903740"/>
              <a:gd name="connsiteX1300" fmla="*/ 1698824 w 2928285"/>
              <a:gd name="connsiteY1300" fmla="*/ 264353 h 2903740"/>
              <a:gd name="connsiteX1301" fmla="*/ 1689299 w 2928285"/>
              <a:gd name="connsiteY1301" fmla="*/ 262924 h 2903740"/>
              <a:gd name="connsiteX1302" fmla="*/ 1676916 w 2928285"/>
              <a:gd name="connsiteY1302" fmla="*/ 260638 h 2903740"/>
              <a:gd name="connsiteX1303" fmla="*/ 1669391 w 2928285"/>
              <a:gd name="connsiteY1303" fmla="*/ 258066 h 2903740"/>
              <a:gd name="connsiteX1304" fmla="*/ 1669391 w 2928285"/>
              <a:gd name="connsiteY1304" fmla="*/ 254732 h 2903740"/>
              <a:gd name="connsiteX1305" fmla="*/ 1671677 w 2928285"/>
              <a:gd name="connsiteY1305" fmla="*/ 251875 h 2903740"/>
              <a:gd name="connsiteX1306" fmla="*/ 1660057 w 2928285"/>
              <a:gd name="connsiteY1306" fmla="*/ 246255 h 2903740"/>
              <a:gd name="connsiteX1307" fmla="*/ 1659390 w 2928285"/>
              <a:gd name="connsiteY1307" fmla="*/ 245303 h 2903740"/>
              <a:gd name="connsiteX1308" fmla="*/ 1645007 w 2928285"/>
              <a:gd name="connsiteY1308" fmla="*/ 241588 h 2903740"/>
              <a:gd name="connsiteX1309" fmla="*/ 1617385 w 2928285"/>
              <a:gd name="connsiteY1309" fmla="*/ 238159 h 2903740"/>
              <a:gd name="connsiteX1310" fmla="*/ 1603002 w 2928285"/>
              <a:gd name="connsiteY1310" fmla="*/ 236159 h 2903740"/>
              <a:gd name="connsiteX1311" fmla="*/ 1578142 w 2928285"/>
              <a:gd name="connsiteY1311" fmla="*/ 233492 h 2903740"/>
              <a:gd name="connsiteX1312" fmla="*/ 1547757 w 2928285"/>
              <a:gd name="connsiteY1312" fmla="*/ 236540 h 2903740"/>
              <a:gd name="connsiteX1313" fmla="*/ 1519182 w 2928285"/>
              <a:gd name="connsiteY1313" fmla="*/ 229777 h 2903740"/>
              <a:gd name="connsiteX1314" fmla="*/ 1521944 w 2928285"/>
              <a:gd name="connsiteY1314" fmla="*/ 224634 h 2903740"/>
              <a:gd name="connsiteX1315" fmla="*/ 1518325 w 2928285"/>
              <a:gd name="connsiteY1315" fmla="*/ 224634 h 2903740"/>
              <a:gd name="connsiteX1316" fmla="*/ 1522325 w 2928285"/>
              <a:gd name="connsiteY1316" fmla="*/ 219299 h 2903740"/>
              <a:gd name="connsiteX1317" fmla="*/ 1491941 w 2928285"/>
              <a:gd name="connsiteY1317" fmla="*/ 211870 h 2903740"/>
              <a:gd name="connsiteX1318" fmla="*/ 1459460 w 2928285"/>
              <a:gd name="connsiteY1318" fmla="*/ 210346 h 2903740"/>
              <a:gd name="connsiteX1319" fmla="*/ 1430028 w 2928285"/>
              <a:gd name="connsiteY1319" fmla="*/ 210346 h 2903740"/>
              <a:gd name="connsiteX1320" fmla="*/ 1403072 w 2928285"/>
              <a:gd name="connsiteY1320" fmla="*/ 209584 h 2903740"/>
              <a:gd name="connsiteX1321" fmla="*/ 1378402 w 2928285"/>
              <a:gd name="connsiteY1321" fmla="*/ 209584 h 2903740"/>
              <a:gd name="connsiteX1322" fmla="*/ 1346018 w 2928285"/>
              <a:gd name="connsiteY1322" fmla="*/ 208727 h 2903740"/>
              <a:gd name="connsiteX1323" fmla="*/ 1333349 w 2928285"/>
              <a:gd name="connsiteY1323" fmla="*/ 206727 h 2903740"/>
              <a:gd name="connsiteX1324" fmla="*/ 1333349 w 2928285"/>
              <a:gd name="connsiteY1324" fmla="*/ 204250 h 2903740"/>
              <a:gd name="connsiteX1325" fmla="*/ 1368973 w 2928285"/>
              <a:gd name="connsiteY1325" fmla="*/ 200154 h 2903740"/>
              <a:gd name="connsiteX1326" fmla="*/ 1404692 w 2928285"/>
              <a:gd name="connsiteY1326" fmla="*/ 196535 h 2903740"/>
              <a:gd name="connsiteX1327" fmla="*/ 1464794 w 2928285"/>
              <a:gd name="connsiteY1327" fmla="*/ 193106 h 2903740"/>
              <a:gd name="connsiteX1328" fmla="*/ 1427361 w 2928285"/>
              <a:gd name="connsiteY1328" fmla="*/ 189867 h 2903740"/>
              <a:gd name="connsiteX1329" fmla="*/ 1385260 w 2928285"/>
              <a:gd name="connsiteY1329" fmla="*/ 190439 h 2903740"/>
              <a:gd name="connsiteX1330" fmla="*/ 1350113 w 2928285"/>
              <a:gd name="connsiteY1330" fmla="*/ 191010 h 2903740"/>
              <a:gd name="connsiteX1331" fmla="*/ 1421646 w 2928285"/>
              <a:gd name="connsiteY1331" fmla="*/ 187200 h 2903740"/>
              <a:gd name="connsiteX1332" fmla="*/ 1457365 w 2928285"/>
              <a:gd name="connsiteY1332" fmla="*/ 186629 h 2903740"/>
              <a:gd name="connsiteX1333" fmla="*/ 1493560 w 2928285"/>
              <a:gd name="connsiteY1333" fmla="*/ 187105 h 2903740"/>
              <a:gd name="connsiteX1334" fmla="*/ 1583380 w 2928285"/>
              <a:gd name="connsiteY1334" fmla="*/ 190439 h 2903740"/>
              <a:gd name="connsiteX1335" fmla="*/ 1623004 w 2928285"/>
              <a:gd name="connsiteY1335" fmla="*/ 195582 h 2903740"/>
              <a:gd name="connsiteX1336" fmla="*/ 1661104 w 2928285"/>
              <a:gd name="connsiteY1336" fmla="*/ 201583 h 2903740"/>
              <a:gd name="connsiteX1337" fmla="*/ 1724255 w 2928285"/>
              <a:gd name="connsiteY1337" fmla="*/ 217109 h 2903740"/>
              <a:gd name="connsiteX1338" fmla="*/ 1677773 w 2928285"/>
              <a:gd name="connsiteY1338" fmla="*/ 217109 h 2903740"/>
              <a:gd name="connsiteX1339" fmla="*/ 1729685 w 2928285"/>
              <a:gd name="connsiteY1339" fmla="*/ 239778 h 2903740"/>
              <a:gd name="connsiteX1340" fmla="*/ 1742734 w 2928285"/>
              <a:gd name="connsiteY1340" fmla="*/ 247208 h 2903740"/>
              <a:gd name="connsiteX1341" fmla="*/ 1694156 w 2928285"/>
              <a:gd name="connsiteY1341" fmla="*/ 242350 h 2903740"/>
              <a:gd name="connsiteX1342" fmla="*/ 1660533 w 2928285"/>
              <a:gd name="connsiteY1342" fmla="*/ 239397 h 2903740"/>
              <a:gd name="connsiteX1343" fmla="*/ 1643769 w 2928285"/>
              <a:gd name="connsiteY1343" fmla="*/ 236445 h 2903740"/>
              <a:gd name="connsiteX1344" fmla="*/ 1660533 w 2928285"/>
              <a:gd name="connsiteY1344" fmla="*/ 239397 h 2903740"/>
              <a:gd name="connsiteX1345" fmla="*/ 1694156 w 2928285"/>
              <a:gd name="connsiteY1345" fmla="*/ 247970 h 2903740"/>
              <a:gd name="connsiteX1346" fmla="*/ 1740257 w 2928285"/>
              <a:gd name="connsiteY1346" fmla="*/ 257495 h 2903740"/>
              <a:gd name="connsiteX1347" fmla="*/ 1740257 w 2928285"/>
              <a:gd name="connsiteY1347" fmla="*/ 257495 h 2903740"/>
              <a:gd name="connsiteX1348" fmla="*/ 1791407 w 2928285"/>
              <a:gd name="connsiteY1348" fmla="*/ 282165 h 2903740"/>
              <a:gd name="connsiteX1349" fmla="*/ 1967238 w 2928285"/>
              <a:gd name="connsiteY1349" fmla="*/ 2475296 h 2903740"/>
              <a:gd name="connsiteX1350" fmla="*/ 1930091 w 2928285"/>
              <a:gd name="connsiteY1350" fmla="*/ 2489774 h 2903740"/>
              <a:gd name="connsiteX1351" fmla="*/ 1940949 w 2928285"/>
              <a:gd name="connsiteY1351" fmla="*/ 2482916 h 2903740"/>
              <a:gd name="connsiteX1352" fmla="*/ 1960570 w 2928285"/>
              <a:gd name="connsiteY1352" fmla="*/ 2463104 h 2903740"/>
              <a:gd name="connsiteX1353" fmla="*/ 1959713 w 2928285"/>
              <a:gd name="connsiteY1353" fmla="*/ 2461580 h 2903740"/>
              <a:gd name="connsiteX1354" fmla="*/ 1977525 w 2928285"/>
              <a:gd name="connsiteY1354" fmla="*/ 2452055 h 2903740"/>
              <a:gd name="connsiteX1355" fmla="*/ 2006957 w 2928285"/>
              <a:gd name="connsiteY1355" fmla="*/ 2439482 h 2903740"/>
              <a:gd name="connsiteX1356" fmla="*/ 2023150 w 2928285"/>
              <a:gd name="connsiteY1356" fmla="*/ 2437768 h 2903740"/>
              <a:gd name="connsiteX1357" fmla="*/ 2035056 w 2928285"/>
              <a:gd name="connsiteY1357" fmla="*/ 2437768 h 2903740"/>
              <a:gd name="connsiteX1358" fmla="*/ 1966857 w 2928285"/>
              <a:gd name="connsiteY1358" fmla="*/ 2474915 h 2903740"/>
              <a:gd name="connsiteX1359" fmla="*/ 2129163 w 2928285"/>
              <a:gd name="connsiteY1359" fmla="*/ 418944 h 2903740"/>
              <a:gd name="connsiteX1360" fmla="*/ 2108113 w 2928285"/>
              <a:gd name="connsiteY1360" fmla="*/ 405132 h 2903740"/>
              <a:gd name="connsiteX1361" fmla="*/ 2072585 w 2928285"/>
              <a:gd name="connsiteY1361" fmla="*/ 380367 h 2903740"/>
              <a:gd name="connsiteX1362" fmla="*/ 2053535 w 2928285"/>
              <a:gd name="connsiteY1362" fmla="*/ 365794 h 2903740"/>
              <a:gd name="connsiteX1363" fmla="*/ 2072585 w 2928285"/>
              <a:gd name="connsiteY1363" fmla="*/ 375319 h 2903740"/>
              <a:gd name="connsiteX1364" fmla="*/ 2084777 w 2928285"/>
              <a:gd name="connsiteY1364" fmla="*/ 382463 h 2903740"/>
              <a:gd name="connsiteX1365" fmla="*/ 2096397 w 2928285"/>
              <a:gd name="connsiteY1365" fmla="*/ 389892 h 2903740"/>
              <a:gd name="connsiteX1366" fmla="*/ 2119162 w 2928285"/>
              <a:gd name="connsiteY1366" fmla="*/ 405894 h 2903740"/>
              <a:gd name="connsiteX1367" fmla="*/ 2131639 w 2928285"/>
              <a:gd name="connsiteY1367" fmla="*/ 415419 h 2903740"/>
              <a:gd name="connsiteX1368" fmla="*/ 2149737 w 2928285"/>
              <a:gd name="connsiteY1368" fmla="*/ 429326 h 2903740"/>
              <a:gd name="connsiteX1369" fmla="*/ 2151261 w 2928285"/>
              <a:gd name="connsiteY1369" fmla="*/ 434088 h 2903740"/>
              <a:gd name="connsiteX1370" fmla="*/ 2249654 w 2928285"/>
              <a:gd name="connsiteY1370" fmla="*/ 445899 h 2903740"/>
              <a:gd name="connsiteX1371" fmla="*/ 2251464 w 2928285"/>
              <a:gd name="connsiteY1371" fmla="*/ 443137 h 2903740"/>
              <a:gd name="connsiteX1372" fmla="*/ 2252321 w 2928285"/>
              <a:gd name="connsiteY1372" fmla="*/ 442470 h 2903740"/>
              <a:gd name="connsiteX1373" fmla="*/ 2287278 w 2928285"/>
              <a:gd name="connsiteY1373" fmla="*/ 469712 h 2903740"/>
              <a:gd name="connsiteX1374" fmla="*/ 2305852 w 2928285"/>
              <a:gd name="connsiteY1374" fmla="*/ 487619 h 2903740"/>
              <a:gd name="connsiteX1375" fmla="*/ 2307090 w 2928285"/>
              <a:gd name="connsiteY1375" fmla="*/ 491810 h 2903740"/>
              <a:gd name="connsiteX1376" fmla="*/ 2294041 w 2928285"/>
              <a:gd name="connsiteY1376" fmla="*/ 484095 h 2903740"/>
              <a:gd name="connsiteX1377" fmla="*/ 2249654 w 2928285"/>
              <a:gd name="connsiteY1377" fmla="*/ 445899 h 2903740"/>
              <a:gd name="connsiteX1378" fmla="*/ 2335379 w 2928285"/>
              <a:gd name="connsiteY1378" fmla="*/ 2201929 h 2903740"/>
              <a:gd name="connsiteX1379" fmla="*/ 2311186 w 2928285"/>
              <a:gd name="connsiteY1379" fmla="*/ 2228694 h 2903740"/>
              <a:gd name="connsiteX1380" fmla="*/ 2298803 w 2928285"/>
              <a:gd name="connsiteY1380" fmla="*/ 2242696 h 2903740"/>
              <a:gd name="connsiteX1381" fmla="*/ 2286326 w 2928285"/>
              <a:gd name="connsiteY1381" fmla="*/ 2255840 h 2903740"/>
              <a:gd name="connsiteX1382" fmla="*/ 2255464 w 2928285"/>
              <a:gd name="connsiteY1382" fmla="*/ 2284415 h 2903740"/>
              <a:gd name="connsiteX1383" fmla="*/ 2273943 w 2928285"/>
              <a:gd name="connsiteY1383" fmla="*/ 2259840 h 2903740"/>
              <a:gd name="connsiteX1384" fmla="*/ 2294231 w 2928285"/>
              <a:gd name="connsiteY1384" fmla="*/ 2238409 h 2903740"/>
              <a:gd name="connsiteX1385" fmla="*/ 2319758 w 2928285"/>
              <a:gd name="connsiteY1385" fmla="*/ 2210501 h 2903740"/>
              <a:gd name="connsiteX1386" fmla="*/ 2343666 w 2928285"/>
              <a:gd name="connsiteY1386" fmla="*/ 2190498 h 2903740"/>
              <a:gd name="connsiteX1387" fmla="*/ 2335379 w 2928285"/>
              <a:gd name="connsiteY1387" fmla="*/ 2201929 h 2903740"/>
              <a:gd name="connsiteX1388" fmla="*/ 2405197 w 2928285"/>
              <a:gd name="connsiteY1388" fmla="*/ 2106679 h 2903740"/>
              <a:gd name="connsiteX1389" fmla="*/ 2391196 w 2928285"/>
              <a:gd name="connsiteY1389" fmla="*/ 2124681 h 2903740"/>
              <a:gd name="connsiteX1390" fmla="*/ 2399673 w 2928285"/>
              <a:gd name="connsiteY1390" fmla="*/ 2109155 h 2903740"/>
              <a:gd name="connsiteX1391" fmla="*/ 2415294 w 2928285"/>
              <a:gd name="connsiteY1391" fmla="*/ 2090676 h 2903740"/>
              <a:gd name="connsiteX1392" fmla="*/ 2405388 w 2928285"/>
              <a:gd name="connsiteY1392" fmla="*/ 2107059 h 2903740"/>
              <a:gd name="connsiteX1393" fmla="*/ 2495304 w 2928285"/>
              <a:gd name="connsiteY1393" fmla="*/ 2039527 h 2903740"/>
              <a:gd name="connsiteX1394" fmla="*/ 2465586 w 2928285"/>
              <a:gd name="connsiteY1394" fmla="*/ 2083533 h 2903740"/>
              <a:gd name="connsiteX1395" fmla="*/ 2457776 w 2928285"/>
              <a:gd name="connsiteY1395" fmla="*/ 2086771 h 2903740"/>
              <a:gd name="connsiteX1396" fmla="*/ 2466729 w 2928285"/>
              <a:gd name="connsiteY1396" fmla="*/ 2077246 h 2903740"/>
              <a:gd name="connsiteX1397" fmla="*/ 2481207 w 2928285"/>
              <a:gd name="connsiteY1397" fmla="*/ 2055339 h 2903740"/>
              <a:gd name="connsiteX1398" fmla="*/ 2496066 w 2928285"/>
              <a:gd name="connsiteY1398" fmla="*/ 2032669 h 2903740"/>
              <a:gd name="connsiteX1399" fmla="*/ 2507496 w 2928285"/>
              <a:gd name="connsiteY1399" fmla="*/ 2014572 h 2903740"/>
              <a:gd name="connsiteX1400" fmla="*/ 2523593 w 2928285"/>
              <a:gd name="connsiteY1400" fmla="*/ 1993140 h 2903740"/>
              <a:gd name="connsiteX1401" fmla="*/ 2495495 w 2928285"/>
              <a:gd name="connsiteY1401" fmla="*/ 2039908 h 2903740"/>
              <a:gd name="connsiteX1402" fmla="*/ 2686757 w 2928285"/>
              <a:gd name="connsiteY1402" fmla="*/ 1654622 h 2903740"/>
              <a:gd name="connsiteX1403" fmla="*/ 2683423 w 2928285"/>
              <a:gd name="connsiteY1403" fmla="*/ 1671291 h 2903740"/>
              <a:gd name="connsiteX1404" fmla="*/ 2675898 w 2928285"/>
              <a:gd name="connsiteY1404" fmla="*/ 1694722 h 2903740"/>
              <a:gd name="connsiteX1405" fmla="*/ 2682756 w 2928285"/>
              <a:gd name="connsiteY1405" fmla="*/ 1660623 h 2903740"/>
              <a:gd name="connsiteX1406" fmla="*/ 2689233 w 2928285"/>
              <a:gd name="connsiteY1406" fmla="*/ 1637191 h 2903740"/>
              <a:gd name="connsiteX1407" fmla="*/ 2686947 w 2928285"/>
              <a:gd name="connsiteY1407" fmla="*/ 1655003 h 2903740"/>
              <a:gd name="connsiteX1408" fmla="*/ 2705140 w 2928285"/>
              <a:gd name="connsiteY1408" fmla="*/ 1189802 h 2903740"/>
              <a:gd name="connsiteX1409" fmla="*/ 2687233 w 2928285"/>
              <a:gd name="connsiteY1409" fmla="*/ 1120270 h 2903740"/>
              <a:gd name="connsiteX1410" fmla="*/ 2626082 w 2928285"/>
              <a:gd name="connsiteY1410" fmla="*/ 946343 h 2903740"/>
              <a:gd name="connsiteX1411" fmla="*/ 2587982 w 2928285"/>
              <a:gd name="connsiteY1411" fmla="*/ 866714 h 2903740"/>
              <a:gd name="connsiteX1412" fmla="*/ 2585220 w 2928285"/>
              <a:gd name="connsiteY1412" fmla="*/ 857189 h 2903740"/>
              <a:gd name="connsiteX1413" fmla="*/ 2592840 w 2928285"/>
              <a:gd name="connsiteY1413" fmla="*/ 869381 h 2903740"/>
              <a:gd name="connsiteX1414" fmla="*/ 2611890 w 2928285"/>
              <a:gd name="connsiteY1414" fmla="*/ 902909 h 2903740"/>
              <a:gd name="connsiteX1415" fmla="*/ 2618081 w 2928285"/>
              <a:gd name="connsiteY1415" fmla="*/ 916720 h 2903740"/>
              <a:gd name="connsiteX1416" fmla="*/ 2623606 w 2928285"/>
              <a:gd name="connsiteY1416" fmla="*/ 930722 h 2903740"/>
              <a:gd name="connsiteX1417" fmla="*/ 2634560 w 2928285"/>
              <a:gd name="connsiteY1417" fmla="*/ 958821 h 2903740"/>
              <a:gd name="connsiteX1418" fmla="*/ 2639132 w 2928285"/>
              <a:gd name="connsiteY1418" fmla="*/ 956439 h 2903740"/>
              <a:gd name="connsiteX1419" fmla="*/ 2634560 w 2928285"/>
              <a:gd name="connsiteY1419" fmla="*/ 943390 h 2903740"/>
              <a:gd name="connsiteX1420" fmla="*/ 2634560 w 2928285"/>
              <a:gd name="connsiteY1420" fmla="*/ 938723 h 2903740"/>
              <a:gd name="connsiteX1421" fmla="*/ 2634560 w 2928285"/>
              <a:gd name="connsiteY1421" fmla="*/ 943390 h 2903740"/>
              <a:gd name="connsiteX1422" fmla="*/ 2619796 w 2928285"/>
              <a:gd name="connsiteY1422" fmla="*/ 907671 h 2903740"/>
              <a:gd name="connsiteX1423" fmla="*/ 2606651 w 2928285"/>
              <a:gd name="connsiteY1423" fmla="*/ 875477 h 2903740"/>
              <a:gd name="connsiteX1424" fmla="*/ 2606651 w 2928285"/>
              <a:gd name="connsiteY1424" fmla="*/ 870810 h 2903740"/>
              <a:gd name="connsiteX1425" fmla="*/ 2610080 w 2928285"/>
              <a:gd name="connsiteY1425" fmla="*/ 867095 h 2903740"/>
              <a:gd name="connsiteX1426" fmla="*/ 2604651 w 2928285"/>
              <a:gd name="connsiteY1426" fmla="*/ 854712 h 2903740"/>
              <a:gd name="connsiteX1427" fmla="*/ 2591602 w 2928285"/>
              <a:gd name="connsiteY1427" fmla="*/ 830900 h 2903740"/>
              <a:gd name="connsiteX1428" fmla="*/ 2578362 w 2928285"/>
              <a:gd name="connsiteY1428" fmla="*/ 804611 h 2903740"/>
              <a:gd name="connsiteX1429" fmla="*/ 2563979 w 2928285"/>
              <a:gd name="connsiteY1429" fmla="*/ 778893 h 2903740"/>
              <a:gd name="connsiteX1430" fmla="*/ 2566170 w 2928285"/>
              <a:gd name="connsiteY1430" fmla="*/ 776322 h 2903740"/>
              <a:gd name="connsiteX1431" fmla="*/ 2578648 w 2928285"/>
              <a:gd name="connsiteY1431" fmla="*/ 791943 h 2903740"/>
              <a:gd name="connsiteX1432" fmla="*/ 2567504 w 2928285"/>
              <a:gd name="connsiteY1432" fmla="*/ 759272 h 2903740"/>
              <a:gd name="connsiteX1433" fmla="*/ 2585315 w 2928285"/>
              <a:gd name="connsiteY1433" fmla="*/ 788799 h 2903740"/>
              <a:gd name="connsiteX1434" fmla="*/ 2599888 w 2928285"/>
              <a:gd name="connsiteY1434" fmla="*/ 812898 h 2903740"/>
              <a:gd name="connsiteX1435" fmla="*/ 2599888 w 2928285"/>
              <a:gd name="connsiteY1435" fmla="*/ 812898 h 2903740"/>
              <a:gd name="connsiteX1436" fmla="*/ 2593412 w 2928285"/>
              <a:gd name="connsiteY1436" fmla="*/ 796419 h 2903740"/>
              <a:gd name="connsiteX1437" fmla="*/ 2578457 w 2928285"/>
              <a:gd name="connsiteY1437" fmla="*/ 769845 h 2903740"/>
              <a:gd name="connsiteX1438" fmla="*/ 2572171 w 2928285"/>
              <a:gd name="connsiteY1438" fmla="*/ 758605 h 2903740"/>
              <a:gd name="connsiteX1439" fmla="*/ 2571218 w 2928285"/>
              <a:gd name="connsiteY1439" fmla="*/ 754890 h 2903740"/>
              <a:gd name="connsiteX1440" fmla="*/ 2600746 w 2928285"/>
              <a:gd name="connsiteY1440" fmla="*/ 780703 h 2903740"/>
              <a:gd name="connsiteX1441" fmla="*/ 2605889 w 2928285"/>
              <a:gd name="connsiteY1441" fmla="*/ 789561 h 2903740"/>
              <a:gd name="connsiteX1442" fmla="*/ 2612557 w 2928285"/>
              <a:gd name="connsiteY1442" fmla="*/ 804230 h 2903740"/>
              <a:gd name="connsiteX1443" fmla="*/ 2633417 w 2928285"/>
              <a:gd name="connsiteY1443" fmla="*/ 844616 h 2903740"/>
              <a:gd name="connsiteX1444" fmla="*/ 2658277 w 2928285"/>
              <a:gd name="connsiteY1444" fmla="*/ 901766 h 2903740"/>
              <a:gd name="connsiteX1445" fmla="*/ 2663801 w 2928285"/>
              <a:gd name="connsiteY1445" fmla="*/ 937485 h 2903740"/>
              <a:gd name="connsiteX1446" fmla="*/ 2662372 w 2928285"/>
              <a:gd name="connsiteY1446" fmla="*/ 946343 h 2903740"/>
              <a:gd name="connsiteX1447" fmla="*/ 2669326 w 2928285"/>
              <a:gd name="connsiteY1447" fmla="*/ 964631 h 2903740"/>
              <a:gd name="connsiteX1448" fmla="*/ 2674088 w 2928285"/>
              <a:gd name="connsiteY1448" fmla="*/ 980252 h 2903740"/>
              <a:gd name="connsiteX1449" fmla="*/ 2680756 w 2928285"/>
              <a:gd name="connsiteY1449" fmla="*/ 1004255 h 2903740"/>
              <a:gd name="connsiteX1450" fmla="*/ 2685518 w 2928285"/>
              <a:gd name="connsiteY1450" fmla="*/ 1032830 h 2903740"/>
              <a:gd name="connsiteX1451" fmla="*/ 2684947 w 2928285"/>
              <a:gd name="connsiteY1451" fmla="*/ 1035402 h 2903740"/>
              <a:gd name="connsiteX1452" fmla="*/ 2686566 w 2928285"/>
              <a:gd name="connsiteY1452" fmla="*/ 1068358 h 2903740"/>
              <a:gd name="connsiteX1453" fmla="*/ 2691138 w 2928285"/>
              <a:gd name="connsiteY1453" fmla="*/ 1085789 h 2903740"/>
              <a:gd name="connsiteX1454" fmla="*/ 2693805 w 2928285"/>
              <a:gd name="connsiteY1454" fmla="*/ 1099314 h 2903740"/>
              <a:gd name="connsiteX1455" fmla="*/ 2690662 w 2928285"/>
              <a:gd name="connsiteY1455" fmla="*/ 1096266 h 2903740"/>
              <a:gd name="connsiteX1456" fmla="*/ 2691519 w 2928285"/>
              <a:gd name="connsiteY1456" fmla="*/ 1109411 h 2903740"/>
              <a:gd name="connsiteX1457" fmla="*/ 2701616 w 2928285"/>
              <a:gd name="connsiteY1457" fmla="*/ 1158179 h 2903740"/>
              <a:gd name="connsiteX1458" fmla="*/ 2705330 w 2928285"/>
              <a:gd name="connsiteY1458" fmla="*/ 1189802 h 2903740"/>
              <a:gd name="connsiteX1459" fmla="*/ 2708759 w 2928285"/>
              <a:gd name="connsiteY1459" fmla="*/ 1534893 h 2903740"/>
              <a:gd name="connsiteX1460" fmla="*/ 2714284 w 2928285"/>
              <a:gd name="connsiteY1460" fmla="*/ 1506318 h 2903740"/>
              <a:gd name="connsiteX1461" fmla="*/ 2708950 w 2928285"/>
              <a:gd name="connsiteY1461" fmla="*/ 1535274 h 2903740"/>
              <a:gd name="connsiteX1462" fmla="*/ 2798770 w 2928285"/>
              <a:gd name="connsiteY1462" fmla="*/ 1404591 h 2903740"/>
              <a:gd name="connsiteX1463" fmla="*/ 2796770 w 2928285"/>
              <a:gd name="connsiteY1463" fmla="*/ 1376682 h 2903740"/>
              <a:gd name="connsiteX1464" fmla="*/ 2800009 w 2928285"/>
              <a:gd name="connsiteY1464" fmla="*/ 1377254 h 2903740"/>
              <a:gd name="connsiteX1465" fmla="*/ 2798961 w 2928285"/>
              <a:gd name="connsiteY1465" fmla="*/ 1404972 h 2903740"/>
              <a:gd name="connsiteX1466" fmla="*/ 2806867 w 2928285"/>
              <a:gd name="connsiteY1466" fmla="*/ 1364395 h 2903740"/>
              <a:gd name="connsiteX1467" fmla="*/ 2801057 w 2928285"/>
              <a:gd name="connsiteY1467" fmla="*/ 1376587 h 2903740"/>
              <a:gd name="connsiteX1468" fmla="*/ 2801057 w 2928285"/>
              <a:gd name="connsiteY1468" fmla="*/ 1338487 h 2903740"/>
              <a:gd name="connsiteX1469" fmla="*/ 2800485 w 2928285"/>
              <a:gd name="connsiteY1469" fmla="*/ 1309912 h 2903740"/>
              <a:gd name="connsiteX1470" fmla="*/ 2806962 w 2928285"/>
              <a:gd name="connsiteY1470" fmla="*/ 1328962 h 2903740"/>
              <a:gd name="connsiteX1471" fmla="*/ 2807057 w 2928285"/>
              <a:gd name="connsiteY1471" fmla="*/ 1364776 h 2903740"/>
              <a:gd name="connsiteX1472" fmla="*/ 1342112 w 2928285"/>
              <a:gd name="connsiteY1472" fmla="*/ 2850295 h 2903740"/>
              <a:gd name="connsiteX1473" fmla="*/ 1372402 w 2928285"/>
              <a:gd name="connsiteY1473" fmla="*/ 2851152 h 2903740"/>
              <a:gd name="connsiteX1474" fmla="*/ 1387546 w 2928285"/>
              <a:gd name="connsiteY1474" fmla="*/ 2851628 h 2903740"/>
              <a:gd name="connsiteX1475" fmla="*/ 1402596 w 2928285"/>
              <a:gd name="connsiteY1475" fmla="*/ 2851628 h 2903740"/>
              <a:gd name="connsiteX1476" fmla="*/ 1462889 w 2928285"/>
              <a:gd name="connsiteY1476" fmla="*/ 2850295 h 2903740"/>
              <a:gd name="connsiteX1477" fmla="*/ 1481939 w 2928285"/>
              <a:gd name="connsiteY1477" fmla="*/ 2851057 h 2903740"/>
              <a:gd name="connsiteX1478" fmla="*/ 1463556 w 2928285"/>
              <a:gd name="connsiteY1478" fmla="*/ 2853915 h 2903740"/>
              <a:gd name="connsiteX1479" fmla="*/ 1439648 w 2928285"/>
              <a:gd name="connsiteY1479" fmla="*/ 2855439 h 2903740"/>
              <a:gd name="connsiteX1480" fmla="*/ 1409073 w 2928285"/>
              <a:gd name="connsiteY1480" fmla="*/ 2856391 h 2903740"/>
              <a:gd name="connsiteX1481" fmla="*/ 1390976 w 2928285"/>
              <a:gd name="connsiteY1481" fmla="*/ 2856391 h 2903740"/>
              <a:gd name="connsiteX1482" fmla="*/ 1370878 w 2928285"/>
              <a:gd name="connsiteY1482" fmla="*/ 2855534 h 2903740"/>
              <a:gd name="connsiteX1483" fmla="*/ 1323253 w 2928285"/>
              <a:gd name="connsiteY1483" fmla="*/ 2851438 h 2903740"/>
              <a:gd name="connsiteX1484" fmla="*/ 1342303 w 2928285"/>
              <a:gd name="connsiteY1484" fmla="*/ 2850200 h 2903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</a:cxnLst>
            <a:rect l="l" t="t" r="r" b="b"/>
            <a:pathLst>
              <a:path w="2928285" h="2903740">
                <a:moveTo>
                  <a:pt x="1291344" y="2897349"/>
                </a:moveTo>
                <a:cubicBezTo>
                  <a:pt x="1293725" y="2896206"/>
                  <a:pt x="1312299" y="2898206"/>
                  <a:pt x="1333254" y="2899063"/>
                </a:cubicBezTo>
                <a:cubicBezTo>
                  <a:pt x="1350018" y="2900111"/>
                  <a:pt x="1366877" y="2900682"/>
                  <a:pt x="1383070" y="2901921"/>
                </a:cubicBezTo>
                <a:cubicBezTo>
                  <a:pt x="1417617" y="2904187"/>
                  <a:pt x="1452278" y="2903997"/>
                  <a:pt x="1486797" y="2901349"/>
                </a:cubicBezTo>
                <a:cubicBezTo>
                  <a:pt x="1506514" y="2899253"/>
                  <a:pt x="1514134" y="2896777"/>
                  <a:pt x="1517182" y="2894110"/>
                </a:cubicBezTo>
                <a:cubicBezTo>
                  <a:pt x="1498132" y="2894110"/>
                  <a:pt x="1479082" y="2894682"/>
                  <a:pt x="1460032" y="2894586"/>
                </a:cubicBezTo>
                <a:lnTo>
                  <a:pt x="1402882" y="2892300"/>
                </a:lnTo>
                <a:cubicBezTo>
                  <a:pt x="1383832" y="2892300"/>
                  <a:pt x="1364782" y="2889538"/>
                  <a:pt x="1345732" y="2888014"/>
                </a:cubicBezTo>
                <a:cubicBezTo>
                  <a:pt x="1326682" y="2886490"/>
                  <a:pt x="1307632" y="2884776"/>
                  <a:pt x="1289153" y="2881728"/>
                </a:cubicBezTo>
                <a:lnTo>
                  <a:pt x="1244671" y="2875441"/>
                </a:lnTo>
                <a:cubicBezTo>
                  <a:pt x="1229908" y="2873441"/>
                  <a:pt x="1215335" y="2870012"/>
                  <a:pt x="1200571" y="2867345"/>
                </a:cubicBezTo>
                <a:lnTo>
                  <a:pt x="1200571" y="2864392"/>
                </a:lnTo>
                <a:lnTo>
                  <a:pt x="1200571" y="2864392"/>
                </a:lnTo>
                <a:lnTo>
                  <a:pt x="1200571" y="2867345"/>
                </a:lnTo>
                <a:lnTo>
                  <a:pt x="1184664" y="2865344"/>
                </a:lnTo>
                <a:lnTo>
                  <a:pt x="1179997" y="2864583"/>
                </a:lnTo>
                <a:cubicBezTo>
                  <a:pt x="1175996" y="2862773"/>
                  <a:pt x="1164280" y="2860487"/>
                  <a:pt x="1150279" y="2856582"/>
                </a:cubicBezTo>
                <a:lnTo>
                  <a:pt x="1116370" y="2849152"/>
                </a:lnTo>
                <a:lnTo>
                  <a:pt x="1095034" y="2844199"/>
                </a:lnTo>
                <a:cubicBezTo>
                  <a:pt x="1087890" y="2842580"/>
                  <a:pt x="1080937" y="2840294"/>
                  <a:pt x="1073888" y="2838389"/>
                </a:cubicBezTo>
                <a:lnTo>
                  <a:pt x="1031693" y="2826388"/>
                </a:lnTo>
                <a:cubicBezTo>
                  <a:pt x="1020358" y="2823435"/>
                  <a:pt x="1009309" y="2819244"/>
                  <a:pt x="998164" y="2815529"/>
                </a:cubicBezTo>
                <a:lnTo>
                  <a:pt x="962065" y="2802480"/>
                </a:lnTo>
                <a:cubicBezTo>
                  <a:pt x="957455" y="2801108"/>
                  <a:pt x="952959" y="2799355"/>
                  <a:pt x="948634" y="2797241"/>
                </a:cubicBezTo>
                <a:lnTo>
                  <a:pt x="897104" y="2775810"/>
                </a:lnTo>
                <a:cubicBezTo>
                  <a:pt x="898343" y="2775810"/>
                  <a:pt x="897104" y="2774571"/>
                  <a:pt x="885388" y="2770285"/>
                </a:cubicBezTo>
                <a:cubicBezTo>
                  <a:pt x="817361" y="2739739"/>
                  <a:pt x="751705" y="2704144"/>
                  <a:pt x="688983" y="2663796"/>
                </a:cubicBezTo>
                <a:cubicBezTo>
                  <a:pt x="678791" y="2655604"/>
                  <a:pt x="682601" y="2657604"/>
                  <a:pt x="704318" y="2670749"/>
                </a:cubicBezTo>
                <a:cubicBezTo>
                  <a:pt x="803131" y="2728928"/>
                  <a:pt x="907305" y="2777477"/>
                  <a:pt x="1015405" y="2815720"/>
                </a:cubicBezTo>
                <a:cubicBezTo>
                  <a:pt x="1027692" y="2820196"/>
                  <a:pt x="1040360" y="2823530"/>
                  <a:pt x="1052838" y="2827435"/>
                </a:cubicBezTo>
                <a:lnTo>
                  <a:pt x="1079222" y="2834579"/>
                </a:lnTo>
                <a:lnTo>
                  <a:pt x="1092271" y="2838198"/>
                </a:lnTo>
                <a:lnTo>
                  <a:pt x="1105226" y="2841342"/>
                </a:lnTo>
                <a:cubicBezTo>
                  <a:pt x="1122494" y="2845466"/>
                  <a:pt x="1139296" y="2849695"/>
                  <a:pt x="1155613" y="2854010"/>
                </a:cubicBezTo>
                <a:lnTo>
                  <a:pt x="1161804" y="2855248"/>
                </a:lnTo>
                <a:cubicBezTo>
                  <a:pt x="1163804" y="2855819"/>
                  <a:pt x="1165900" y="2856201"/>
                  <a:pt x="1167900" y="2856677"/>
                </a:cubicBezTo>
                <a:cubicBezTo>
                  <a:pt x="1216096" y="2864011"/>
                  <a:pt x="1195903" y="2859058"/>
                  <a:pt x="1172567" y="2853153"/>
                </a:cubicBezTo>
                <a:cubicBezTo>
                  <a:pt x="1155327" y="2848581"/>
                  <a:pt x="1130848" y="2842009"/>
                  <a:pt x="1107035" y="2836103"/>
                </a:cubicBezTo>
                <a:cubicBezTo>
                  <a:pt x="1095034" y="2833341"/>
                  <a:pt x="1083604" y="2829531"/>
                  <a:pt x="1073317" y="2826578"/>
                </a:cubicBezTo>
                <a:cubicBezTo>
                  <a:pt x="1063030" y="2823625"/>
                  <a:pt x="1054267" y="2820101"/>
                  <a:pt x="1047218" y="2817053"/>
                </a:cubicBezTo>
                <a:cubicBezTo>
                  <a:pt x="1062001" y="2818987"/>
                  <a:pt x="1076631" y="2821873"/>
                  <a:pt x="1091033" y="2825721"/>
                </a:cubicBezTo>
                <a:cubicBezTo>
                  <a:pt x="1110083" y="2830102"/>
                  <a:pt x="1134086" y="2835246"/>
                  <a:pt x="1159423" y="2840960"/>
                </a:cubicBezTo>
                <a:cubicBezTo>
                  <a:pt x="1181521" y="2845818"/>
                  <a:pt x="1200952" y="2848581"/>
                  <a:pt x="1217335" y="2851152"/>
                </a:cubicBezTo>
                <a:cubicBezTo>
                  <a:pt x="1225526" y="2852295"/>
                  <a:pt x="1233051" y="2853343"/>
                  <a:pt x="1239719" y="2854105"/>
                </a:cubicBezTo>
                <a:cubicBezTo>
                  <a:pt x="1246386" y="2854867"/>
                  <a:pt x="1252482" y="2854772"/>
                  <a:pt x="1257816" y="2854772"/>
                </a:cubicBezTo>
                <a:lnTo>
                  <a:pt x="1326301" y="2864297"/>
                </a:lnTo>
                <a:lnTo>
                  <a:pt x="1362115" y="2867154"/>
                </a:lnTo>
                <a:cubicBezTo>
                  <a:pt x="1374021" y="2868012"/>
                  <a:pt x="1385927" y="2869441"/>
                  <a:pt x="1397929" y="2869535"/>
                </a:cubicBezTo>
                <a:lnTo>
                  <a:pt x="1464604" y="2870869"/>
                </a:lnTo>
                <a:cubicBezTo>
                  <a:pt x="1476215" y="2871631"/>
                  <a:pt x="1487854" y="2871631"/>
                  <a:pt x="1499465" y="2870869"/>
                </a:cubicBezTo>
                <a:lnTo>
                  <a:pt x="1533184" y="2870869"/>
                </a:lnTo>
                <a:cubicBezTo>
                  <a:pt x="1544423" y="2870869"/>
                  <a:pt x="1555663" y="2869821"/>
                  <a:pt x="1567093" y="2869250"/>
                </a:cubicBezTo>
                <a:cubicBezTo>
                  <a:pt x="1589953" y="2867916"/>
                  <a:pt x="1613479" y="2866964"/>
                  <a:pt x="1637863" y="2863345"/>
                </a:cubicBezTo>
                <a:lnTo>
                  <a:pt x="1671868" y="2859439"/>
                </a:lnTo>
                <a:cubicBezTo>
                  <a:pt x="1677487" y="2858677"/>
                  <a:pt x="1683202" y="2858201"/>
                  <a:pt x="1688822" y="2857344"/>
                </a:cubicBezTo>
                <a:lnTo>
                  <a:pt x="1705682" y="2854486"/>
                </a:lnTo>
                <a:lnTo>
                  <a:pt x="1686632" y="2855153"/>
                </a:lnTo>
                <a:cubicBezTo>
                  <a:pt x="1699681" y="2852486"/>
                  <a:pt x="1710253" y="2849533"/>
                  <a:pt x="1721493" y="2846580"/>
                </a:cubicBezTo>
                <a:cubicBezTo>
                  <a:pt x="1710253" y="2849533"/>
                  <a:pt x="1699681" y="2852486"/>
                  <a:pt x="1686632" y="2855153"/>
                </a:cubicBezTo>
                <a:lnTo>
                  <a:pt x="1640054" y="2859534"/>
                </a:lnTo>
                <a:cubicBezTo>
                  <a:pt x="1640816" y="2859534"/>
                  <a:pt x="1639292" y="2859534"/>
                  <a:pt x="1635482" y="2859534"/>
                </a:cubicBezTo>
                <a:cubicBezTo>
                  <a:pt x="1631672" y="2859534"/>
                  <a:pt x="1624910" y="2857725"/>
                  <a:pt x="1624719" y="2856201"/>
                </a:cubicBezTo>
                <a:cubicBezTo>
                  <a:pt x="1624528" y="2854676"/>
                  <a:pt x="1638530" y="2851438"/>
                  <a:pt x="1666915" y="2848866"/>
                </a:cubicBezTo>
                <a:lnTo>
                  <a:pt x="1685965" y="2846961"/>
                </a:lnTo>
                <a:lnTo>
                  <a:pt x="1705015" y="2843913"/>
                </a:lnTo>
                <a:lnTo>
                  <a:pt x="1744067" y="2837246"/>
                </a:lnTo>
                <a:cubicBezTo>
                  <a:pt x="1757212" y="2835246"/>
                  <a:pt x="1770166" y="2831912"/>
                  <a:pt x="1783215" y="2829054"/>
                </a:cubicBezTo>
                <a:lnTo>
                  <a:pt x="1821315" y="2820482"/>
                </a:lnTo>
                <a:cubicBezTo>
                  <a:pt x="1843032" y="2814862"/>
                  <a:pt x="1864749" y="2808194"/>
                  <a:pt x="1885037" y="2802194"/>
                </a:cubicBezTo>
                <a:cubicBezTo>
                  <a:pt x="1895134" y="2799336"/>
                  <a:pt x="1904659" y="2795717"/>
                  <a:pt x="1913612" y="2792669"/>
                </a:cubicBezTo>
                <a:cubicBezTo>
                  <a:pt x="1922566" y="2789621"/>
                  <a:pt x="1930757" y="2786002"/>
                  <a:pt x="1938092" y="2783144"/>
                </a:cubicBezTo>
                <a:cubicBezTo>
                  <a:pt x="2019816" y="2755521"/>
                  <a:pt x="2096302" y="2721232"/>
                  <a:pt x="2147642" y="2699324"/>
                </a:cubicBezTo>
                <a:lnTo>
                  <a:pt x="2161929" y="2691990"/>
                </a:lnTo>
                <a:lnTo>
                  <a:pt x="2174407" y="2684941"/>
                </a:lnTo>
                <a:lnTo>
                  <a:pt x="2195647" y="2673416"/>
                </a:lnTo>
                <a:cubicBezTo>
                  <a:pt x="2208411" y="2666558"/>
                  <a:pt x="2218793" y="2661891"/>
                  <a:pt x="2227937" y="2657033"/>
                </a:cubicBezTo>
                <a:cubicBezTo>
                  <a:pt x="2246035" y="2647508"/>
                  <a:pt x="2260703" y="2640555"/>
                  <a:pt x="2284420" y="2626743"/>
                </a:cubicBezTo>
                <a:lnTo>
                  <a:pt x="2318615" y="2608932"/>
                </a:lnTo>
                <a:cubicBezTo>
                  <a:pt x="2327902" y="2602388"/>
                  <a:pt x="2337989" y="2597045"/>
                  <a:pt x="2348619" y="2593025"/>
                </a:cubicBezTo>
                <a:lnTo>
                  <a:pt x="2348619" y="2593025"/>
                </a:lnTo>
                <a:lnTo>
                  <a:pt x="2348619" y="2593025"/>
                </a:lnTo>
                <a:cubicBezTo>
                  <a:pt x="2360144" y="2584071"/>
                  <a:pt x="2369860" y="2576737"/>
                  <a:pt x="2377194" y="2572261"/>
                </a:cubicBezTo>
                <a:cubicBezTo>
                  <a:pt x="2390720" y="2561783"/>
                  <a:pt x="2402435" y="2553211"/>
                  <a:pt x="2411675" y="2545971"/>
                </a:cubicBezTo>
                <a:cubicBezTo>
                  <a:pt x="2420914" y="2538732"/>
                  <a:pt x="2428343" y="2532732"/>
                  <a:pt x="2434154" y="2528636"/>
                </a:cubicBezTo>
                <a:cubicBezTo>
                  <a:pt x="2445774" y="2520254"/>
                  <a:pt x="2450727" y="2518159"/>
                  <a:pt x="2450155" y="2521397"/>
                </a:cubicBezTo>
                <a:cubicBezTo>
                  <a:pt x="2463014" y="2511110"/>
                  <a:pt x="2475206" y="2499966"/>
                  <a:pt x="2487398" y="2488917"/>
                </a:cubicBezTo>
                <a:cubicBezTo>
                  <a:pt x="2495780" y="2481963"/>
                  <a:pt x="2498352" y="2480439"/>
                  <a:pt x="2498638" y="2481202"/>
                </a:cubicBezTo>
                <a:cubicBezTo>
                  <a:pt x="2999700" y="1980720"/>
                  <a:pt x="3070766" y="1193374"/>
                  <a:pt x="2667421" y="611253"/>
                </a:cubicBezTo>
                <a:cubicBezTo>
                  <a:pt x="2665897" y="609729"/>
                  <a:pt x="2664182" y="607920"/>
                  <a:pt x="2662087" y="605443"/>
                </a:cubicBezTo>
                <a:cubicBezTo>
                  <a:pt x="2656181" y="595918"/>
                  <a:pt x="2649514" y="587536"/>
                  <a:pt x="2643037" y="578582"/>
                </a:cubicBezTo>
                <a:lnTo>
                  <a:pt x="2643608" y="578582"/>
                </a:lnTo>
                <a:cubicBezTo>
                  <a:pt x="2567227" y="474798"/>
                  <a:pt x="2477569" y="381482"/>
                  <a:pt x="2376908" y="301024"/>
                </a:cubicBezTo>
                <a:cubicBezTo>
                  <a:pt x="2388234" y="311711"/>
                  <a:pt x="2398978" y="322998"/>
                  <a:pt x="2409103" y="334838"/>
                </a:cubicBezTo>
                <a:lnTo>
                  <a:pt x="2424819" y="349506"/>
                </a:lnTo>
                <a:cubicBezTo>
                  <a:pt x="2429010" y="353888"/>
                  <a:pt x="2432344" y="357412"/>
                  <a:pt x="2434916" y="360365"/>
                </a:cubicBezTo>
                <a:cubicBezTo>
                  <a:pt x="2438297" y="363765"/>
                  <a:pt x="2441240" y="367575"/>
                  <a:pt x="2443679" y="371699"/>
                </a:cubicBezTo>
                <a:cubicBezTo>
                  <a:pt x="2445488" y="375605"/>
                  <a:pt x="2441012" y="373700"/>
                  <a:pt x="2439202" y="374367"/>
                </a:cubicBezTo>
                <a:lnTo>
                  <a:pt x="2437106" y="375414"/>
                </a:lnTo>
                <a:lnTo>
                  <a:pt x="2428820" y="394464"/>
                </a:lnTo>
                <a:cubicBezTo>
                  <a:pt x="2436344" y="401894"/>
                  <a:pt x="2444536" y="409799"/>
                  <a:pt x="2452918" y="417705"/>
                </a:cubicBezTo>
                <a:lnTo>
                  <a:pt x="2476921" y="442756"/>
                </a:lnTo>
                <a:cubicBezTo>
                  <a:pt x="2484827" y="451043"/>
                  <a:pt x="2492351" y="459044"/>
                  <a:pt x="2499019" y="466569"/>
                </a:cubicBezTo>
                <a:cubicBezTo>
                  <a:pt x="2505686" y="474093"/>
                  <a:pt x="2510925" y="481523"/>
                  <a:pt x="2515116" y="487809"/>
                </a:cubicBezTo>
                <a:lnTo>
                  <a:pt x="2536928" y="513051"/>
                </a:lnTo>
                <a:cubicBezTo>
                  <a:pt x="2544262" y="521337"/>
                  <a:pt x="2550739" y="530386"/>
                  <a:pt x="2557788" y="538959"/>
                </a:cubicBezTo>
                <a:cubicBezTo>
                  <a:pt x="2562836" y="550579"/>
                  <a:pt x="2570837" y="565819"/>
                  <a:pt x="2549311" y="543531"/>
                </a:cubicBezTo>
                <a:cubicBezTo>
                  <a:pt x="2559598" y="557247"/>
                  <a:pt x="2570075" y="569724"/>
                  <a:pt x="2579600" y="582488"/>
                </a:cubicBezTo>
                <a:lnTo>
                  <a:pt x="2607604" y="620588"/>
                </a:lnTo>
                <a:lnTo>
                  <a:pt x="2607604" y="620588"/>
                </a:lnTo>
                <a:lnTo>
                  <a:pt x="2610557" y="621255"/>
                </a:lnTo>
                <a:cubicBezTo>
                  <a:pt x="2602079" y="603919"/>
                  <a:pt x="2620082" y="622969"/>
                  <a:pt x="2607889" y="600585"/>
                </a:cubicBezTo>
                <a:cubicBezTo>
                  <a:pt x="2614595" y="607186"/>
                  <a:pt x="2620596" y="614463"/>
                  <a:pt x="2625796" y="622302"/>
                </a:cubicBezTo>
                <a:cubicBezTo>
                  <a:pt x="2630454" y="630160"/>
                  <a:pt x="2636017" y="637447"/>
                  <a:pt x="2642370" y="644019"/>
                </a:cubicBezTo>
                <a:cubicBezTo>
                  <a:pt x="2651895" y="657545"/>
                  <a:pt x="2661420" y="670689"/>
                  <a:pt x="2670945" y="684596"/>
                </a:cubicBezTo>
                <a:lnTo>
                  <a:pt x="2697901" y="726220"/>
                </a:lnTo>
                <a:cubicBezTo>
                  <a:pt x="2703139" y="734602"/>
                  <a:pt x="2707426" y="743460"/>
                  <a:pt x="2712284" y="752223"/>
                </a:cubicBezTo>
                <a:lnTo>
                  <a:pt x="2721046" y="766701"/>
                </a:lnTo>
                <a:cubicBezTo>
                  <a:pt x="2726952" y="778131"/>
                  <a:pt x="2733905" y="790704"/>
                  <a:pt x="2738954" y="800801"/>
                </a:cubicBezTo>
                <a:cubicBezTo>
                  <a:pt x="2751050" y="825375"/>
                  <a:pt x="2760194" y="843759"/>
                  <a:pt x="2767529" y="857951"/>
                </a:cubicBezTo>
                <a:cubicBezTo>
                  <a:pt x="2774863" y="872143"/>
                  <a:pt x="2778196" y="883192"/>
                  <a:pt x="2781435" y="891860"/>
                </a:cubicBezTo>
                <a:cubicBezTo>
                  <a:pt x="2787074" y="906662"/>
                  <a:pt x="2790817" y="922121"/>
                  <a:pt x="2792579" y="937865"/>
                </a:cubicBezTo>
                <a:lnTo>
                  <a:pt x="2785626" y="937865"/>
                </a:lnTo>
                <a:cubicBezTo>
                  <a:pt x="2788198" y="951867"/>
                  <a:pt x="2794675" y="972441"/>
                  <a:pt x="2801819" y="995492"/>
                </a:cubicBezTo>
                <a:cubicBezTo>
                  <a:pt x="2808962" y="1018542"/>
                  <a:pt x="2816106" y="1044260"/>
                  <a:pt x="2821535" y="1067596"/>
                </a:cubicBezTo>
                <a:lnTo>
                  <a:pt x="2828965" y="1099886"/>
                </a:lnTo>
                <a:lnTo>
                  <a:pt x="2830679" y="1113602"/>
                </a:lnTo>
                <a:cubicBezTo>
                  <a:pt x="2832203" y="1119507"/>
                  <a:pt x="2833537" y="1125508"/>
                  <a:pt x="2834585" y="1131509"/>
                </a:cubicBezTo>
                <a:lnTo>
                  <a:pt x="2836489" y="1148749"/>
                </a:lnTo>
                <a:cubicBezTo>
                  <a:pt x="2828012" y="1120174"/>
                  <a:pt x="2831346" y="1153893"/>
                  <a:pt x="2830584" y="1166085"/>
                </a:cubicBezTo>
                <a:lnTo>
                  <a:pt x="2830584" y="1165228"/>
                </a:lnTo>
                <a:cubicBezTo>
                  <a:pt x="2824297" y="1129890"/>
                  <a:pt x="2823059" y="1132080"/>
                  <a:pt x="2821630" y="1133223"/>
                </a:cubicBezTo>
                <a:cubicBezTo>
                  <a:pt x="2818011" y="1117412"/>
                  <a:pt x="2814296" y="1110173"/>
                  <a:pt x="2809153" y="1087503"/>
                </a:cubicBezTo>
                <a:cubicBezTo>
                  <a:pt x="2808372" y="1086208"/>
                  <a:pt x="2807734" y="1084836"/>
                  <a:pt x="2807248" y="1083408"/>
                </a:cubicBezTo>
                <a:lnTo>
                  <a:pt x="2800390" y="1067787"/>
                </a:lnTo>
                <a:cubicBezTo>
                  <a:pt x="2791503" y="1050441"/>
                  <a:pt x="2784540" y="1032163"/>
                  <a:pt x="2779625" y="1013304"/>
                </a:cubicBezTo>
                <a:lnTo>
                  <a:pt x="2779625" y="1013304"/>
                </a:lnTo>
                <a:lnTo>
                  <a:pt x="2773815" y="1004540"/>
                </a:lnTo>
                <a:cubicBezTo>
                  <a:pt x="2764290" y="987967"/>
                  <a:pt x="2760670" y="993777"/>
                  <a:pt x="2758861" y="1003112"/>
                </a:cubicBezTo>
                <a:lnTo>
                  <a:pt x="2760861" y="1017304"/>
                </a:lnTo>
                <a:cubicBezTo>
                  <a:pt x="2782426" y="1099143"/>
                  <a:pt x="2796828" y="1182706"/>
                  <a:pt x="2803914" y="1267049"/>
                </a:cubicBezTo>
                <a:cubicBezTo>
                  <a:pt x="2800866" y="1254762"/>
                  <a:pt x="2796485" y="1216472"/>
                  <a:pt x="2794389" y="1217139"/>
                </a:cubicBezTo>
                <a:cubicBezTo>
                  <a:pt x="2794389" y="1233998"/>
                  <a:pt x="2794389" y="1250000"/>
                  <a:pt x="2794389" y="1262001"/>
                </a:cubicBezTo>
                <a:cubicBezTo>
                  <a:pt x="2794389" y="1274003"/>
                  <a:pt x="2791627" y="1282195"/>
                  <a:pt x="2789531" y="1283242"/>
                </a:cubicBezTo>
                <a:cubicBezTo>
                  <a:pt x="2791055" y="1294101"/>
                  <a:pt x="2792675" y="1304769"/>
                  <a:pt x="2794294" y="1317246"/>
                </a:cubicBezTo>
                <a:cubicBezTo>
                  <a:pt x="2795056" y="1323438"/>
                  <a:pt x="2795818" y="1330105"/>
                  <a:pt x="2796485" y="1337439"/>
                </a:cubicBezTo>
                <a:cubicBezTo>
                  <a:pt x="2797151" y="1344774"/>
                  <a:pt x="2797151" y="1352774"/>
                  <a:pt x="2797342" y="1361728"/>
                </a:cubicBezTo>
                <a:cubicBezTo>
                  <a:pt x="2792960" y="1339249"/>
                  <a:pt x="2789150" y="1346298"/>
                  <a:pt x="2785150" y="1345440"/>
                </a:cubicBezTo>
                <a:cubicBezTo>
                  <a:pt x="2784483" y="1329820"/>
                  <a:pt x="2782769" y="1310579"/>
                  <a:pt x="2781721" y="1293243"/>
                </a:cubicBezTo>
                <a:cubicBezTo>
                  <a:pt x="2781054" y="1284576"/>
                  <a:pt x="2780387" y="1276384"/>
                  <a:pt x="2779435" y="1269336"/>
                </a:cubicBezTo>
                <a:cubicBezTo>
                  <a:pt x="2778644" y="1263697"/>
                  <a:pt x="2777301" y="1258144"/>
                  <a:pt x="2775434" y="1252762"/>
                </a:cubicBezTo>
                <a:cubicBezTo>
                  <a:pt x="2774101" y="1238379"/>
                  <a:pt x="2772767" y="1223616"/>
                  <a:pt x="2771338" y="1208852"/>
                </a:cubicBezTo>
                <a:cubicBezTo>
                  <a:pt x="2769910" y="1194088"/>
                  <a:pt x="2767052" y="1179039"/>
                  <a:pt x="2765052" y="1164275"/>
                </a:cubicBezTo>
                <a:lnTo>
                  <a:pt x="2761909" y="1142463"/>
                </a:lnTo>
                <a:cubicBezTo>
                  <a:pt x="2760956" y="1135224"/>
                  <a:pt x="2759337" y="1128270"/>
                  <a:pt x="2758099" y="1121317"/>
                </a:cubicBezTo>
                <a:cubicBezTo>
                  <a:pt x="2755527" y="1107601"/>
                  <a:pt x="2753146" y="1094361"/>
                  <a:pt x="2751145" y="1082074"/>
                </a:cubicBezTo>
                <a:cubicBezTo>
                  <a:pt x="2749050" y="1071501"/>
                  <a:pt x="2745621" y="1061214"/>
                  <a:pt x="2742859" y="1050737"/>
                </a:cubicBezTo>
                <a:lnTo>
                  <a:pt x="2734572" y="1022162"/>
                </a:lnTo>
                <a:cubicBezTo>
                  <a:pt x="2730476" y="1009398"/>
                  <a:pt x="2725047" y="997682"/>
                  <a:pt x="2721904" y="987110"/>
                </a:cubicBezTo>
                <a:cubicBezTo>
                  <a:pt x="2718732" y="978337"/>
                  <a:pt x="2716437" y="969279"/>
                  <a:pt x="2715046" y="960059"/>
                </a:cubicBezTo>
                <a:cubicBezTo>
                  <a:pt x="2715036" y="959392"/>
                  <a:pt x="2715208" y="958735"/>
                  <a:pt x="2715522" y="958154"/>
                </a:cubicBezTo>
                <a:lnTo>
                  <a:pt x="2721999" y="959964"/>
                </a:lnTo>
                <a:lnTo>
                  <a:pt x="2715522" y="958154"/>
                </a:lnTo>
                <a:cubicBezTo>
                  <a:pt x="2712855" y="949867"/>
                  <a:pt x="2709712" y="941961"/>
                  <a:pt x="2706569" y="934151"/>
                </a:cubicBezTo>
                <a:cubicBezTo>
                  <a:pt x="2703425" y="926340"/>
                  <a:pt x="2700568" y="918530"/>
                  <a:pt x="2697520" y="910815"/>
                </a:cubicBezTo>
                <a:cubicBezTo>
                  <a:pt x="2694472" y="903099"/>
                  <a:pt x="2691710" y="895574"/>
                  <a:pt x="2688852" y="888050"/>
                </a:cubicBezTo>
                <a:lnTo>
                  <a:pt x="2678279" y="865952"/>
                </a:lnTo>
                <a:cubicBezTo>
                  <a:pt x="2671897" y="851569"/>
                  <a:pt x="2666278" y="837377"/>
                  <a:pt x="2659896" y="823470"/>
                </a:cubicBezTo>
                <a:lnTo>
                  <a:pt x="2640846" y="782894"/>
                </a:lnTo>
                <a:cubicBezTo>
                  <a:pt x="2634750" y="769368"/>
                  <a:pt x="2627511" y="756700"/>
                  <a:pt x="2620748" y="743746"/>
                </a:cubicBezTo>
                <a:cubicBezTo>
                  <a:pt x="2613986" y="730792"/>
                  <a:pt x="2607604" y="717838"/>
                  <a:pt x="2600079" y="705646"/>
                </a:cubicBezTo>
                <a:cubicBezTo>
                  <a:pt x="2585220" y="680690"/>
                  <a:pt x="2570837" y="655354"/>
                  <a:pt x="2553787" y="630970"/>
                </a:cubicBezTo>
                <a:lnTo>
                  <a:pt x="2542167" y="613349"/>
                </a:lnTo>
                <a:cubicBezTo>
                  <a:pt x="2538357" y="607443"/>
                  <a:pt x="2534357" y="601633"/>
                  <a:pt x="2530070" y="596013"/>
                </a:cubicBezTo>
                <a:cubicBezTo>
                  <a:pt x="2521498" y="584488"/>
                  <a:pt x="2512544" y="572677"/>
                  <a:pt x="2502257" y="559723"/>
                </a:cubicBezTo>
                <a:cubicBezTo>
                  <a:pt x="2462443" y="517337"/>
                  <a:pt x="2416532" y="464473"/>
                  <a:pt x="2368907" y="420848"/>
                </a:cubicBezTo>
                <a:cubicBezTo>
                  <a:pt x="2337665" y="392273"/>
                  <a:pt x="2335570" y="387225"/>
                  <a:pt x="2338713" y="386178"/>
                </a:cubicBezTo>
                <a:cubicBezTo>
                  <a:pt x="2338256" y="385454"/>
                  <a:pt x="2337875" y="384692"/>
                  <a:pt x="2337570" y="383892"/>
                </a:cubicBezTo>
                <a:cubicBezTo>
                  <a:pt x="2330521" y="377319"/>
                  <a:pt x="2323663" y="370556"/>
                  <a:pt x="2316425" y="364175"/>
                </a:cubicBezTo>
                <a:lnTo>
                  <a:pt x="2291374" y="344553"/>
                </a:lnTo>
                <a:cubicBezTo>
                  <a:pt x="2290612" y="345125"/>
                  <a:pt x="2287373" y="343601"/>
                  <a:pt x="2276896" y="335886"/>
                </a:cubicBezTo>
                <a:lnTo>
                  <a:pt x="2274419" y="336648"/>
                </a:lnTo>
                <a:cubicBezTo>
                  <a:pt x="2281372" y="342553"/>
                  <a:pt x="2287373" y="348173"/>
                  <a:pt x="2280229" y="343220"/>
                </a:cubicBezTo>
                <a:cubicBezTo>
                  <a:pt x="2273086" y="338267"/>
                  <a:pt x="2269180" y="335219"/>
                  <a:pt x="2264132" y="331218"/>
                </a:cubicBezTo>
                <a:cubicBezTo>
                  <a:pt x="2259084" y="327218"/>
                  <a:pt x="2254607" y="323598"/>
                  <a:pt x="2250130" y="320074"/>
                </a:cubicBezTo>
                <a:cubicBezTo>
                  <a:pt x="2225842" y="302739"/>
                  <a:pt x="2210126" y="290261"/>
                  <a:pt x="2198410" y="281974"/>
                </a:cubicBezTo>
                <a:cubicBezTo>
                  <a:pt x="2189952" y="275640"/>
                  <a:pt x="2181932" y="268734"/>
                  <a:pt x="2174407" y="261305"/>
                </a:cubicBezTo>
                <a:cubicBezTo>
                  <a:pt x="2160310" y="251780"/>
                  <a:pt x="2152976" y="246731"/>
                  <a:pt x="2150404" y="244064"/>
                </a:cubicBezTo>
                <a:cubicBezTo>
                  <a:pt x="2147832" y="241398"/>
                  <a:pt x="2149451" y="241302"/>
                  <a:pt x="2152404" y="241779"/>
                </a:cubicBezTo>
                <a:cubicBezTo>
                  <a:pt x="2165929" y="249018"/>
                  <a:pt x="2179169" y="258257"/>
                  <a:pt x="2189552" y="264353"/>
                </a:cubicBezTo>
                <a:cubicBezTo>
                  <a:pt x="2199934" y="270449"/>
                  <a:pt x="2206792" y="273878"/>
                  <a:pt x="2206316" y="271878"/>
                </a:cubicBezTo>
                <a:cubicBezTo>
                  <a:pt x="2205839" y="269877"/>
                  <a:pt x="2225366" y="280450"/>
                  <a:pt x="2236510" y="286737"/>
                </a:cubicBezTo>
                <a:cubicBezTo>
                  <a:pt x="2244416" y="289880"/>
                  <a:pt x="2236510" y="282069"/>
                  <a:pt x="2229937" y="274735"/>
                </a:cubicBezTo>
                <a:cubicBezTo>
                  <a:pt x="2223365" y="267401"/>
                  <a:pt x="2216317" y="261210"/>
                  <a:pt x="2227556" y="265781"/>
                </a:cubicBezTo>
                <a:lnTo>
                  <a:pt x="2229080" y="265781"/>
                </a:lnTo>
                <a:lnTo>
                  <a:pt x="2214031" y="257304"/>
                </a:lnTo>
                <a:lnTo>
                  <a:pt x="2203744" y="250446"/>
                </a:lnTo>
                <a:lnTo>
                  <a:pt x="2189170" y="238731"/>
                </a:lnTo>
                <a:lnTo>
                  <a:pt x="2189742" y="237873"/>
                </a:lnTo>
                <a:lnTo>
                  <a:pt x="2175264" y="228348"/>
                </a:lnTo>
                <a:lnTo>
                  <a:pt x="2161834" y="220633"/>
                </a:lnTo>
                <a:lnTo>
                  <a:pt x="2134307" y="204822"/>
                </a:lnTo>
                <a:cubicBezTo>
                  <a:pt x="2128687" y="201678"/>
                  <a:pt x="2122877" y="198345"/>
                  <a:pt x="2116971" y="195297"/>
                </a:cubicBezTo>
                <a:lnTo>
                  <a:pt x="2099159" y="186438"/>
                </a:lnTo>
                <a:lnTo>
                  <a:pt x="2116971" y="195297"/>
                </a:lnTo>
                <a:cubicBezTo>
                  <a:pt x="2122877" y="198440"/>
                  <a:pt x="2128687" y="201773"/>
                  <a:pt x="2134307" y="204822"/>
                </a:cubicBezTo>
                <a:lnTo>
                  <a:pt x="2118876" y="198440"/>
                </a:lnTo>
                <a:cubicBezTo>
                  <a:pt x="2113637" y="196344"/>
                  <a:pt x="2108303" y="194535"/>
                  <a:pt x="2102969" y="192630"/>
                </a:cubicBezTo>
                <a:lnTo>
                  <a:pt x="2073918" y="179009"/>
                </a:lnTo>
                <a:cubicBezTo>
                  <a:pt x="2058583" y="173198"/>
                  <a:pt x="2042771" y="168531"/>
                  <a:pt x="2027055" y="163864"/>
                </a:cubicBezTo>
                <a:lnTo>
                  <a:pt x="1994956" y="148814"/>
                </a:lnTo>
                <a:cubicBezTo>
                  <a:pt x="1990774" y="147243"/>
                  <a:pt x="1986726" y="145328"/>
                  <a:pt x="1982859" y="143099"/>
                </a:cubicBezTo>
                <a:cubicBezTo>
                  <a:pt x="1981335" y="141766"/>
                  <a:pt x="1993051" y="144243"/>
                  <a:pt x="2015625" y="151577"/>
                </a:cubicBezTo>
                <a:cubicBezTo>
                  <a:pt x="2014768" y="149481"/>
                  <a:pt x="2023150" y="151577"/>
                  <a:pt x="2002861" y="141004"/>
                </a:cubicBezTo>
                <a:cubicBezTo>
                  <a:pt x="1988145" y="135222"/>
                  <a:pt x="1973134" y="130203"/>
                  <a:pt x="1957903" y="125955"/>
                </a:cubicBezTo>
                <a:lnTo>
                  <a:pt x="1912184" y="111953"/>
                </a:lnTo>
                <a:cubicBezTo>
                  <a:pt x="1898658" y="108143"/>
                  <a:pt x="1885228" y="104047"/>
                  <a:pt x="1871988" y="99665"/>
                </a:cubicBezTo>
                <a:cubicBezTo>
                  <a:pt x="1858748" y="95284"/>
                  <a:pt x="1845318" y="91664"/>
                  <a:pt x="1832174" y="86997"/>
                </a:cubicBezTo>
                <a:lnTo>
                  <a:pt x="1832935" y="83854"/>
                </a:lnTo>
                <a:cubicBezTo>
                  <a:pt x="1798169" y="70995"/>
                  <a:pt x="1829126" y="76710"/>
                  <a:pt x="1835221" y="75472"/>
                </a:cubicBezTo>
                <a:cubicBezTo>
                  <a:pt x="1846747" y="77853"/>
                  <a:pt x="1857853" y="81930"/>
                  <a:pt x="1868178" y="87569"/>
                </a:cubicBezTo>
                <a:cubicBezTo>
                  <a:pt x="1877122" y="92950"/>
                  <a:pt x="1886723" y="97151"/>
                  <a:pt x="1896753" y="100047"/>
                </a:cubicBezTo>
                <a:lnTo>
                  <a:pt x="1893514" y="100047"/>
                </a:lnTo>
                <a:lnTo>
                  <a:pt x="1896753" y="100047"/>
                </a:lnTo>
                <a:lnTo>
                  <a:pt x="1920946" y="106905"/>
                </a:lnTo>
                <a:cubicBezTo>
                  <a:pt x="1929043" y="109095"/>
                  <a:pt x="1937234" y="111381"/>
                  <a:pt x="1945711" y="114524"/>
                </a:cubicBezTo>
                <a:cubicBezTo>
                  <a:pt x="1962571" y="120525"/>
                  <a:pt x="1981430" y="127098"/>
                  <a:pt x="2004195" y="137099"/>
                </a:cubicBezTo>
                <a:lnTo>
                  <a:pt x="2004195" y="137099"/>
                </a:lnTo>
                <a:lnTo>
                  <a:pt x="2048677" y="156149"/>
                </a:lnTo>
                <a:lnTo>
                  <a:pt x="2048677" y="156149"/>
                </a:lnTo>
                <a:cubicBezTo>
                  <a:pt x="2052392" y="157292"/>
                  <a:pt x="2056049" y="158625"/>
                  <a:pt x="2059630" y="160149"/>
                </a:cubicBezTo>
                <a:cubicBezTo>
                  <a:pt x="2064107" y="162054"/>
                  <a:pt x="2069155" y="164626"/>
                  <a:pt x="2075061" y="167579"/>
                </a:cubicBezTo>
                <a:cubicBezTo>
                  <a:pt x="2091635" y="174151"/>
                  <a:pt x="2085158" y="167579"/>
                  <a:pt x="2115828" y="182343"/>
                </a:cubicBezTo>
                <a:cubicBezTo>
                  <a:pt x="2132116" y="187867"/>
                  <a:pt x="2148022" y="194820"/>
                  <a:pt x="2164215" y="201393"/>
                </a:cubicBezTo>
                <a:lnTo>
                  <a:pt x="2188218" y="210918"/>
                </a:lnTo>
                <a:lnTo>
                  <a:pt x="2211078" y="221109"/>
                </a:lnTo>
                <a:cubicBezTo>
                  <a:pt x="2218888" y="224538"/>
                  <a:pt x="2219746" y="223967"/>
                  <a:pt x="2213936" y="219585"/>
                </a:cubicBezTo>
                <a:cubicBezTo>
                  <a:pt x="2211078" y="217490"/>
                  <a:pt x="2206506" y="214347"/>
                  <a:pt x="2200410" y="210060"/>
                </a:cubicBezTo>
                <a:lnTo>
                  <a:pt x="2189933" y="203488"/>
                </a:lnTo>
                <a:lnTo>
                  <a:pt x="2176693" y="196059"/>
                </a:lnTo>
                <a:cubicBezTo>
                  <a:pt x="2166692" y="191296"/>
                  <a:pt x="2156500" y="186534"/>
                  <a:pt x="2146689" y="181199"/>
                </a:cubicBezTo>
                <a:cubicBezTo>
                  <a:pt x="2141736" y="178532"/>
                  <a:pt x="2136878" y="175675"/>
                  <a:pt x="2132116" y="172627"/>
                </a:cubicBezTo>
                <a:cubicBezTo>
                  <a:pt x="2127258" y="169674"/>
                  <a:pt x="2122591" y="166626"/>
                  <a:pt x="2117828" y="163102"/>
                </a:cubicBezTo>
                <a:cubicBezTo>
                  <a:pt x="2104074" y="153958"/>
                  <a:pt x="2089720" y="145757"/>
                  <a:pt x="2074870" y="138528"/>
                </a:cubicBezTo>
                <a:cubicBezTo>
                  <a:pt x="2061154" y="133003"/>
                  <a:pt x="2049534" y="129003"/>
                  <a:pt x="2036199" y="123954"/>
                </a:cubicBezTo>
                <a:cubicBezTo>
                  <a:pt x="2022864" y="118906"/>
                  <a:pt x="2007624" y="112524"/>
                  <a:pt x="1985526" y="104333"/>
                </a:cubicBezTo>
                <a:cubicBezTo>
                  <a:pt x="1974763" y="101571"/>
                  <a:pt x="1963237" y="98427"/>
                  <a:pt x="1947426" y="93474"/>
                </a:cubicBezTo>
                <a:cubicBezTo>
                  <a:pt x="1931614" y="88521"/>
                  <a:pt x="1912279" y="82997"/>
                  <a:pt x="1885799" y="73853"/>
                </a:cubicBezTo>
                <a:lnTo>
                  <a:pt x="1885799" y="73853"/>
                </a:lnTo>
                <a:cubicBezTo>
                  <a:pt x="1866749" y="68805"/>
                  <a:pt x="1848652" y="64328"/>
                  <a:pt x="1830459" y="58137"/>
                </a:cubicBezTo>
                <a:cubicBezTo>
                  <a:pt x="1812276" y="52269"/>
                  <a:pt x="1793769" y="47469"/>
                  <a:pt x="1775024" y="43754"/>
                </a:cubicBezTo>
                <a:lnTo>
                  <a:pt x="1742829" y="37563"/>
                </a:lnTo>
                <a:lnTo>
                  <a:pt x="1710253" y="32895"/>
                </a:lnTo>
                <a:cubicBezTo>
                  <a:pt x="1691203" y="28419"/>
                  <a:pt x="1714826" y="31467"/>
                  <a:pt x="1711492" y="29752"/>
                </a:cubicBezTo>
                <a:cubicBezTo>
                  <a:pt x="1725589" y="31657"/>
                  <a:pt x="1736543" y="32610"/>
                  <a:pt x="1745496" y="33467"/>
                </a:cubicBezTo>
                <a:cubicBezTo>
                  <a:pt x="1754450" y="34324"/>
                  <a:pt x="1761498" y="35277"/>
                  <a:pt x="1767785" y="35657"/>
                </a:cubicBezTo>
                <a:cubicBezTo>
                  <a:pt x="1799598" y="42611"/>
                  <a:pt x="1795121" y="39848"/>
                  <a:pt x="1794264" y="38229"/>
                </a:cubicBezTo>
                <a:cubicBezTo>
                  <a:pt x="1802170" y="40039"/>
                  <a:pt x="1810171" y="41754"/>
                  <a:pt x="1817981" y="43849"/>
                </a:cubicBezTo>
                <a:cubicBezTo>
                  <a:pt x="1810171" y="41754"/>
                  <a:pt x="1802170" y="40039"/>
                  <a:pt x="1794359" y="38229"/>
                </a:cubicBezTo>
                <a:lnTo>
                  <a:pt x="1744734" y="25752"/>
                </a:lnTo>
                <a:lnTo>
                  <a:pt x="1728542" y="22989"/>
                </a:lnTo>
                <a:cubicBezTo>
                  <a:pt x="1701014" y="18703"/>
                  <a:pt x="1673487" y="14036"/>
                  <a:pt x="1645674" y="11750"/>
                </a:cubicBezTo>
                <a:cubicBezTo>
                  <a:pt x="1631491" y="12645"/>
                  <a:pt x="1617261" y="12102"/>
                  <a:pt x="1603193" y="10131"/>
                </a:cubicBezTo>
                <a:cubicBezTo>
                  <a:pt x="1582809" y="8988"/>
                  <a:pt x="1558330" y="7178"/>
                  <a:pt x="1536518" y="5654"/>
                </a:cubicBezTo>
                <a:cubicBezTo>
                  <a:pt x="1495179" y="4511"/>
                  <a:pt x="1453745" y="2415"/>
                  <a:pt x="1446506" y="-252"/>
                </a:cubicBezTo>
                <a:cubicBezTo>
                  <a:pt x="1396500" y="2034"/>
                  <a:pt x="1347065" y="5844"/>
                  <a:pt x="1290201" y="12321"/>
                </a:cubicBezTo>
                <a:cubicBezTo>
                  <a:pt x="1216877" y="19865"/>
                  <a:pt x="1144745" y="36334"/>
                  <a:pt x="1075412" y="61375"/>
                </a:cubicBezTo>
                <a:cubicBezTo>
                  <a:pt x="1041313" y="72900"/>
                  <a:pt x="1027787" y="81759"/>
                  <a:pt x="995402" y="94808"/>
                </a:cubicBezTo>
                <a:cubicBezTo>
                  <a:pt x="987677" y="97322"/>
                  <a:pt x="980191" y="100513"/>
                  <a:pt x="973018" y="104333"/>
                </a:cubicBezTo>
                <a:cubicBezTo>
                  <a:pt x="970104" y="106057"/>
                  <a:pt x="967313" y="107971"/>
                  <a:pt x="964636" y="110048"/>
                </a:cubicBezTo>
                <a:cubicBezTo>
                  <a:pt x="959874" y="113572"/>
                  <a:pt x="953111" y="117668"/>
                  <a:pt x="922250" y="129860"/>
                </a:cubicBezTo>
                <a:lnTo>
                  <a:pt x="934537" y="119192"/>
                </a:lnTo>
                <a:lnTo>
                  <a:pt x="922250" y="129860"/>
                </a:lnTo>
                <a:lnTo>
                  <a:pt x="922917" y="133098"/>
                </a:lnTo>
                <a:cubicBezTo>
                  <a:pt x="935966" y="128907"/>
                  <a:pt x="945777" y="126526"/>
                  <a:pt x="958826" y="122335"/>
                </a:cubicBezTo>
                <a:cubicBezTo>
                  <a:pt x="971876" y="118144"/>
                  <a:pt x="987973" y="112143"/>
                  <a:pt x="1014547" y="103285"/>
                </a:cubicBezTo>
                <a:cubicBezTo>
                  <a:pt x="1028263" y="99951"/>
                  <a:pt x="1044266" y="95284"/>
                  <a:pt x="1057219" y="92617"/>
                </a:cubicBezTo>
                <a:cubicBezTo>
                  <a:pt x="1064849" y="90207"/>
                  <a:pt x="1072888" y="89397"/>
                  <a:pt x="1080842" y="90236"/>
                </a:cubicBezTo>
                <a:cubicBezTo>
                  <a:pt x="1097796" y="86235"/>
                  <a:pt x="1095605" y="88140"/>
                  <a:pt x="1096558" y="89093"/>
                </a:cubicBezTo>
                <a:cubicBezTo>
                  <a:pt x="1083794" y="93379"/>
                  <a:pt x="1071031" y="97284"/>
                  <a:pt x="1057982" y="100999"/>
                </a:cubicBezTo>
                <a:cubicBezTo>
                  <a:pt x="1044932" y="104714"/>
                  <a:pt x="1032359" y="109286"/>
                  <a:pt x="1019215" y="113001"/>
                </a:cubicBezTo>
                <a:cubicBezTo>
                  <a:pt x="984829" y="128907"/>
                  <a:pt x="1041408" y="109476"/>
                  <a:pt x="1064839" y="103476"/>
                </a:cubicBezTo>
                <a:cubicBezTo>
                  <a:pt x="1086595" y="99056"/>
                  <a:pt x="1107778" y="92189"/>
                  <a:pt x="1127990" y="82997"/>
                </a:cubicBezTo>
                <a:cubicBezTo>
                  <a:pt x="1147040" y="78520"/>
                  <a:pt x="1165328" y="74424"/>
                  <a:pt x="1183616" y="70424"/>
                </a:cubicBezTo>
                <a:cubicBezTo>
                  <a:pt x="1201904" y="66423"/>
                  <a:pt x="1220383" y="64328"/>
                  <a:pt x="1238576" y="60899"/>
                </a:cubicBezTo>
                <a:lnTo>
                  <a:pt x="1255911" y="64995"/>
                </a:lnTo>
                <a:lnTo>
                  <a:pt x="1311346" y="58232"/>
                </a:lnTo>
                <a:cubicBezTo>
                  <a:pt x="1320871" y="56898"/>
                  <a:pt x="1329920" y="56231"/>
                  <a:pt x="1339160" y="55660"/>
                </a:cubicBezTo>
                <a:lnTo>
                  <a:pt x="1367068" y="53660"/>
                </a:lnTo>
                <a:cubicBezTo>
                  <a:pt x="1378021" y="52326"/>
                  <a:pt x="1389356" y="50136"/>
                  <a:pt x="1399929" y="49373"/>
                </a:cubicBezTo>
                <a:cubicBezTo>
                  <a:pt x="1415912" y="47859"/>
                  <a:pt x="1431981" y="47288"/>
                  <a:pt x="1448030" y="47659"/>
                </a:cubicBezTo>
                <a:cubicBezTo>
                  <a:pt x="1468604" y="48516"/>
                  <a:pt x="1445363" y="49945"/>
                  <a:pt x="1430695" y="50802"/>
                </a:cubicBezTo>
                <a:cubicBezTo>
                  <a:pt x="1403453" y="52422"/>
                  <a:pt x="1396310" y="54136"/>
                  <a:pt x="1398977" y="55946"/>
                </a:cubicBezTo>
                <a:lnTo>
                  <a:pt x="1398977" y="55946"/>
                </a:lnTo>
                <a:cubicBezTo>
                  <a:pt x="1421360" y="55946"/>
                  <a:pt x="1442982" y="55946"/>
                  <a:pt x="1462508" y="55089"/>
                </a:cubicBezTo>
                <a:cubicBezTo>
                  <a:pt x="1482035" y="54231"/>
                  <a:pt x="1499656" y="55089"/>
                  <a:pt x="1514134" y="53850"/>
                </a:cubicBezTo>
                <a:cubicBezTo>
                  <a:pt x="1519468" y="53850"/>
                  <a:pt x="1526230" y="52993"/>
                  <a:pt x="1533755" y="53088"/>
                </a:cubicBezTo>
                <a:lnTo>
                  <a:pt x="1557949" y="54231"/>
                </a:lnTo>
                <a:cubicBezTo>
                  <a:pt x="1574903" y="55279"/>
                  <a:pt x="1592715" y="55851"/>
                  <a:pt x="1606812" y="56898"/>
                </a:cubicBezTo>
                <a:cubicBezTo>
                  <a:pt x="1662343" y="64137"/>
                  <a:pt x="1651008" y="65566"/>
                  <a:pt x="1652437" y="68043"/>
                </a:cubicBezTo>
                <a:cubicBezTo>
                  <a:pt x="1602811" y="63471"/>
                  <a:pt x="1633387" y="69757"/>
                  <a:pt x="1639197" y="72805"/>
                </a:cubicBezTo>
                <a:lnTo>
                  <a:pt x="1652722" y="74615"/>
                </a:lnTo>
                <a:cubicBezTo>
                  <a:pt x="1664048" y="75472"/>
                  <a:pt x="1675220" y="77777"/>
                  <a:pt x="1685965" y="81473"/>
                </a:cubicBezTo>
                <a:lnTo>
                  <a:pt x="1685965" y="81473"/>
                </a:lnTo>
                <a:lnTo>
                  <a:pt x="1729685" y="90045"/>
                </a:lnTo>
                <a:cubicBezTo>
                  <a:pt x="1765022" y="97856"/>
                  <a:pt x="1759879" y="98618"/>
                  <a:pt x="1758926" y="99570"/>
                </a:cubicBezTo>
                <a:lnTo>
                  <a:pt x="1788263" y="107667"/>
                </a:lnTo>
                <a:cubicBezTo>
                  <a:pt x="1799884" y="110714"/>
                  <a:pt x="1811314" y="115096"/>
                  <a:pt x="1823315" y="118715"/>
                </a:cubicBezTo>
                <a:lnTo>
                  <a:pt x="1860082" y="130431"/>
                </a:lnTo>
                <a:lnTo>
                  <a:pt x="1898182" y="144052"/>
                </a:lnTo>
                <a:lnTo>
                  <a:pt x="1917803" y="151005"/>
                </a:lnTo>
                <a:cubicBezTo>
                  <a:pt x="1924376" y="153482"/>
                  <a:pt x="1930948" y="156339"/>
                  <a:pt x="1937615" y="159006"/>
                </a:cubicBezTo>
                <a:lnTo>
                  <a:pt x="1972286" y="173294"/>
                </a:lnTo>
                <a:cubicBezTo>
                  <a:pt x="1983430" y="177675"/>
                  <a:pt x="1993336" y="182819"/>
                  <a:pt x="2002004" y="187391"/>
                </a:cubicBezTo>
                <a:cubicBezTo>
                  <a:pt x="2019149" y="196249"/>
                  <a:pt x="2030008" y="202726"/>
                  <a:pt x="2028103" y="204440"/>
                </a:cubicBezTo>
                <a:cubicBezTo>
                  <a:pt x="2035542" y="207793"/>
                  <a:pt x="2042790" y="211546"/>
                  <a:pt x="2049820" y="215680"/>
                </a:cubicBezTo>
                <a:cubicBezTo>
                  <a:pt x="2055249" y="218823"/>
                  <a:pt x="2059345" y="221300"/>
                  <a:pt x="2062869" y="223586"/>
                </a:cubicBezTo>
                <a:cubicBezTo>
                  <a:pt x="2069727" y="228063"/>
                  <a:pt x="2073823" y="231396"/>
                  <a:pt x="2081157" y="236064"/>
                </a:cubicBezTo>
                <a:cubicBezTo>
                  <a:pt x="2090110" y="240826"/>
                  <a:pt x="2099731" y="247017"/>
                  <a:pt x="2106208" y="251304"/>
                </a:cubicBezTo>
                <a:cubicBezTo>
                  <a:pt x="2112685" y="255590"/>
                  <a:pt x="2115733" y="258257"/>
                  <a:pt x="2111161" y="256828"/>
                </a:cubicBezTo>
                <a:cubicBezTo>
                  <a:pt x="2103445" y="252351"/>
                  <a:pt x="2095730" y="247779"/>
                  <a:pt x="2087920" y="243493"/>
                </a:cubicBezTo>
                <a:cubicBezTo>
                  <a:pt x="2095730" y="247779"/>
                  <a:pt x="2103445" y="252351"/>
                  <a:pt x="2111161" y="256923"/>
                </a:cubicBezTo>
                <a:cubicBezTo>
                  <a:pt x="2116876" y="264734"/>
                  <a:pt x="2143451" y="280450"/>
                  <a:pt x="2173264" y="300834"/>
                </a:cubicBezTo>
                <a:lnTo>
                  <a:pt x="2196505" y="316073"/>
                </a:lnTo>
                <a:lnTo>
                  <a:pt x="2219270" y="332552"/>
                </a:lnTo>
                <a:cubicBezTo>
                  <a:pt x="2234224" y="343410"/>
                  <a:pt x="2248607" y="353602"/>
                  <a:pt x="2259560" y="363508"/>
                </a:cubicBezTo>
                <a:cubicBezTo>
                  <a:pt x="2272419" y="374938"/>
                  <a:pt x="2294612" y="390654"/>
                  <a:pt x="2311186" y="406085"/>
                </a:cubicBezTo>
                <a:lnTo>
                  <a:pt x="2315282" y="419991"/>
                </a:lnTo>
                <a:cubicBezTo>
                  <a:pt x="2332331" y="435041"/>
                  <a:pt x="2367002" y="466473"/>
                  <a:pt x="2364335" y="468378"/>
                </a:cubicBezTo>
                <a:cubicBezTo>
                  <a:pt x="2355925" y="463549"/>
                  <a:pt x="2348333" y="457406"/>
                  <a:pt x="2341856" y="450186"/>
                </a:cubicBezTo>
                <a:cubicBezTo>
                  <a:pt x="2336237" y="444661"/>
                  <a:pt x="2329760" y="439232"/>
                  <a:pt x="2323663" y="434088"/>
                </a:cubicBezTo>
                <a:cubicBezTo>
                  <a:pt x="2317568" y="428945"/>
                  <a:pt x="2311853" y="424563"/>
                  <a:pt x="2307471" y="420944"/>
                </a:cubicBezTo>
                <a:lnTo>
                  <a:pt x="2316996" y="432183"/>
                </a:lnTo>
                <a:cubicBezTo>
                  <a:pt x="2331255" y="443880"/>
                  <a:pt x="2344628" y="456615"/>
                  <a:pt x="2357001" y="470283"/>
                </a:cubicBezTo>
                <a:cubicBezTo>
                  <a:pt x="2353953" y="467902"/>
                  <a:pt x="2351000" y="465616"/>
                  <a:pt x="2348143" y="463235"/>
                </a:cubicBezTo>
                <a:cubicBezTo>
                  <a:pt x="2340428" y="456186"/>
                  <a:pt x="2333665" y="449138"/>
                  <a:pt x="2327854" y="444185"/>
                </a:cubicBezTo>
                <a:cubicBezTo>
                  <a:pt x="2333665" y="449423"/>
                  <a:pt x="2340523" y="456472"/>
                  <a:pt x="2348143" y="463235"/>
                </a:cubicBezTo>
                <a:lnTo>
                  <a:pt x="2332427" y="452757"/>
                </a:lnTo>
                <a:lnTo>
                  <a:pt x="2347952" y="468950"/>
                </a:lnTo>
                <a:cubicBezTo>
                  <a:pt x="2360811" y="485333"/>
                  <a:pt x="2368336" y="496191"/>
                  <a:pt x="2387481" y="520480"/>
                </a:cubicBezTo>
                <a:cubicBezTo>
                  <a:pt x="2378909" y="512765"/>
                  <a:pt x="2370717" y="504669"/>
                  <a:pt x="2361859" y="497239"/>
                </a:cubicBezTo>
                <a:cubicBezTo>
                  <a:pt x="2337284" y="475236"/>
                  <a:pt x="2324711" y="465616"/>
                  <a:pt x="2326521" y="470950"/>
                </a:cubicBezTo>
                <a:cubicBezTo>
                  <a:pt x="2316139" y="462473"/>
                  <a:pt x="2307471" y="457806"/>
                  <a:pt x="2296898" y="450281"/>
                </a:cubicBezTo>
                <a:cubicBezTo>
                  <a:pt x="2291564" y="446661"/>
                  <a:pt x="2285659" y="442375"/>
                  <a:pt x="2278420" y="436851"/>
                </a:cubicBezTo>
                <a:lnTo>
                  <a:pt x="2266704" y="427326"/>
                </a:lnTo>
                <a:lnTo>
                  <a:pt x="2251940" y="416467"/>
                </a:lnTo>
                <a:lnTo>
                  <a:pt x="2251940" y="417324"/>
                </a:lnTo>
                <a:cubicBezTo>
                  <a:pt x="2248588" y="413962"/>
                  <a:pt x="2244692" y="411190"/>
                  <a:pt x="2240415" y="409133"/>
                </a:cubicBezTo>
                <a:lnTo>
                  <a:pt x="2226509" y="399608"/>
                </a:lnTo>
                <a:lnTo>
                  <a:pt x="2216984" y="392655"/>
                </a:lnTo>
                <a:lnTo>
                  <a:pt x="2207459" y="386273"/>
                </a:lnTo>
                <a:lnTo>
                  <a:pt x="2188409" y="373414"/>
                </a:lnTo>
                <a:cubicBezTo>
                  <a:pt x="2187837" y="375033"/>
                  <a:pt x="2194600" y="381320"/>
                  <a:pt x="2212793" y="394750"/>
                </a:cubicBezTo>
                <a:cubicBezTo>
                  <a:pt x="2212602" y="395236"/>
                  <a:pt x="2212602" y="395788"/>
                  <a:pt x="2212793" y="396274"/>
                </a:cubicBezTo>
                <a:cubicBezTo>
                  <a:pt x="2212602" y="395788"/>
                  <a:pt x="2212602" y="395236"/>
                  <a:pt x="2212793" y="394750"/>
                </a:cubicBezTo>
                <a:cubicBezTo>
                  <a:pt x="2216793" y="397703"/>
                  <a:pt x="2220603" y="400751"/>
                  <a:pt x="2224413" y="403608"/>
                </a:cubicBezTo>
                <a:cubicBezTo>
                  <a:pt x="2244701" y="420087"/>
                  <a:pt x="2260894" y="429993"/>
                  <a:pt x="2278229" y="445042"/>
                </a:cubicBezTo>
                <a:cubicBezTo>
                  <a:pt x="2292136" y="456853"/>
                  <a:pt x="2310138" y="470950"/>
                  <a:pt x="2313377" y="477332"/>
                </a:cubicBezTo>
                <a:cubicBezTo>
                  <a:pt x="2314805" y="479808"/>
                  <a:pt x="2311757" y="477332"/>
                  <a:pt x="2306900" y="473427"/>
                </a:cubicBezTo>
                <a:cubicBezTo>
                  <a:pt x="2302042" y="469521"/>
                  <a:pt x="2294803" y="463902"/>
                  <a:pt x="2288802" y="458758"/>
                </a:cubicBezTo>
                <a:cubicBezTo>
                  <a:pt x="2278039" y="449995"/>
                  <a:pt x="2267466" y="440565"/>
                  <a:pt x="2256322" y="431707"/>
                </a:cubicBezTo>
                <a:lnTo>
                  <a:pt x="2222508" y="405704"/>
                </a:lnTo>
                <a:lnTo>
                  <a:pt x="2219365" y="403227"/>
                </a:lnTo>
                <a:lnTo>
                  <a:pt x="2219365" y="403227"/>
                </a:lnTo>
                <a:cubicBezTo>
                  <a:pt x="2211554" y="397512"/>
                  <a:pt x="2203172" y="392750"/>
                  <a:pt x="2195076" y="387511"/>
                </a:cubicBezTo>
                <a:cubicBezTo>
                  <a:pt x="2182770" y="380967"/>
                  <a:pt x="2170987" y="373490"/>
                  <a:pt x="2159834" y="365127"/>
                </a:cubicBezTo>
                <a:cubicBezTo>
                  <a:pt x="2134592" y="351030"/>
                  <a:pt x="2113066" y="339410"/>
                  <a:pt x="2118114" y="346077"/>
                </a:cubicBezTo>
                <a:cubicBezTo>
                  <a:pt x="2119076" y="346925"/>
                  <a:pt x="2119972" y="347849"/>
                  <a:pt x="2120781" y="348840"/>
                </a:cubicBezTo>
                <a:lnTo>
                  <a:pt x="2130306" y="355031"/>
                </a:lnTo>
                <a:cubicBezTo>
                  <a:pt x="2138117" y="359317"/>
                  <a:pt x="2146403" y="364556"/>
                  <a:pt x="2155071" y="369890"/>
                </a:cubicBezTo>
                <a:cubicBezTo>
                  <a:pt x="2163739" y="375224"/>
                  <a:pt x="2171835" y="381796"/>
                  <a:pt x="2180122" y="387606"/>
                </a:cubicBezTo>
                <a:lnTo>
                  <a:pt x="2179074" y="389511"/>
                </a:lnTo>
                <a:cubicBezTo>
                  <a:pt x="2175074" y="387511"/>
                  <a:pt x="2170025" y="384558"/>
                  <a:pt x="2163739" y="380558"/>
                </a:cubicBezTo>
                <a:cubicBezTo>
                  <a:pt x="2157452" y="376557"/>
                  <a:pt x="2149928" y="371604"/>
                  <a:pt x="2140879" y="365889"/>
                </a:cubicBezTo>
                <a:lnTo>
                  <a:pt x="2118495" y="351792"/>
                </a:lnTo>
                <a:lnTo>
                  <a:pt x="2116685" y="351792"/>
                </a:lnTo>
                <a:cubicBezTo>
                  <a:pt x="2115352" y="353316"/>
                  <a:pt x="2113542" y="354459"/>
                  <a:pt x="2112780" y="356364"/>
                </a:cubicBezTo>
                <a:cubicBezTo>
                  <a:pt x="2112018" y="358269"/>
                  <a:pt x="2107160" y="356364"/>
                  <a:pt x="2096587" y="351126"/>
                </a:cubicBezTo>
                <a:cubicBezTo>
                  <a:pt x="2086015" y="345887"/>
                  <a:pt x="2069727" y="337410"/>
                  <a:pt x="2047058" y="324265"/>
                </a:cubicBezTo>
                <a:lnTo>
                  <a:pt x="2022197" y="307215"/>
                </a:lnTo>
                <a:cubicBezTo>
                  <a:pt x="2012339" y="302034"/>
                  <a:pt x="2002804" y="296281"/>
                  <a:pt x="1993622" y="289975"/>
                </a:cubicBezTo>
                <a:cubicBezTo>
                  <a:pt x="1944130" y="264572"/>
                  <a:pt x="1892409" y="243760"/>
                  <a:pt x="1839127" y="227777"/>
                </a:cubicBezTo>
                <a:lnTo>
                  <a:pt x="1839127" y="227777"/>
                </a:lnTo>
                <a:cubicBezTo>
                  <a:pt x="1836022" y="226834"/>
                  <a:pt x="1832831" y="226196"/>
                  <a:pt x="1829602" y="225872"/>
                </a:cubicBezTo>
                <a:cubicBezTo>
                  <a:pt x="1830554" y="229777"/>
                  <a:pt x="1831030" y="231777"/>
                  <a:pt x="1818934" y="229491"/>
                </a:cubicBezTo>
                <a:cubicBezTo>
                  <a:pt x="1812933" y="228348"/>
                  <a:pt x="1803694" y="226062"/>
                  <a:pt x="1789787" y="222443"/>
                </a:cubicBezTo>
                <a:cubicBezTo>
                  <a:pt x="1782834" y="220728"/>
                  <a:pt x="1774833" y="218156"/>
                  <a:pt x="1765308" y="216156"/>
                </a:cubicBezTo>
                <a:lnTo>
                  <a:pt x="1732161" y="209013"/>
                </a:lnTo>
                <a:cubicBezTo>
                  <a:pt x="1720921" y="206631"/>
                  <a:pt x="1709682" y="203964"/>
                  <a:pt x="1698347" y="202440"/>
                </a:cubicBezTo>
                <a:lnTo>
                  <a:pt x="1697776" y="200535"/>
                </a:lnTo>
                <a:cubicBezTo>
                  <a:pt x="1701976" y="199935"/>
                  <a:pt x="1706244" y="199935"/>
                  <a:pt x="1710444" y="200535"/>
                </a:cubicBezTo>
                <a:cubicBezTo>
                  <a:pt x="1716635" y="201202"/>
                  <a:pt x="1724351" y="202536"/>
                  <a:pt x="1732637" y="203869"/>
                </a:cubicBezTo>
                <a:cubicBezTo>
                  <a:pt x="1749020" y="206727"/>
                  <a:pt x="1767403" y="209489"/>
                  <a:pt x="1777976" y="211108"/>
                </a:cubicBezTo>
                <a:lnTo>
                  <a:pt x="1775785" y="208060"/>
                </a:lnTo>
                <a:cubicBezTo>
                  <a:pt x="1771785" y="205107"/>
                  <a:pt x="1767689" y="202726"/>
                  <a:pt x="1763689" y="199964"/>
                </a:cubicBezTo>
                <a:lnTo>
                  <a:pt x="1729494" y="189581"/>
                </a:lnTo>
                <a:cubicBezTo>
                  <a:pt x="1718731" y="185390"/>
                  <a:pt x="1753402" y="192344"/>
                  <a:pt x="1737876" y="187010"/>
                </a:cubicBezTo>
                <a:lnTo>
                  <a:pt x="1728922" y="181771"/>
                </a:lnTo>
                <a:lnTo>
                  <a:pt x="1728922" y="181771"/>
                </a:lnTo>
                <a:cubicBezTo>
                  <a:pt x="1724541" y="180723"/>
                  <a:pt x="1719397" y="179104"/>
                  <a:pt x="1713016" y="178056"/>
                </a:cubicBezTo>
                <a:lnTo>
                  <a:pt x="1695299" y="175008"/>
                </a:lnTo>
                <a:cubicBezTo>
                  <a:pt x="1684345" y="173008"/>
                  <a:pt x="1676249" y="171103"/>
                  <a:pt x="1678916" y="169960"/>
                </a:cubicBezTo>
                <a:cubicBezTo>
                  <a:pt x="1684060" y="167769"/>
                  <a:pt x="1675202" y="165102"/>
                  <a:pt x="1659866" y="162054"/>
                </a:cubicBezTo>
                <a:cubicBezTo>
                  <a:pt x="1644531" y="159006"/>
                  <a:pt x="1621766" y="157673"/>
                  <a:pt x="1599287" y="155292"/>
                </a:cubicBezTo>
                <a:cubicBezTo>
                  <a:pt x="1574618" y="147481"/>
                  <a:pt x="1617861" y="149672"/>
                  <a:pt x="1646912" y="149862"/>
                </a:cubicBezTo>
                <a:cubicBezTo>
                  <a:pt x="1656152" y="149919"/>
                  <a:pt x="1665372" y="150558"/>
                  <a:pt x="1674535" y="151767"/>
                </a:cubicBezTo>
                <a:lnTo>
                  <a:pt x="1705682" y="155006"/>
                </a:lnTo>
                <a:cubicBezTo>
                  <a:pt x="1705015" y="153291"/>
                  <a:pt x="1702062" y="151386"/>
                  <a:pt x="1675583" y="146338"/>
                </a:cubicBezTo>
                <a:lnTo>
                  <a:pt x="1658819" y="143671"/>
                </a:lnTo>
                <a:lnTo>
                  <a:pt x="1643197" y="142052"/>
                </a:lnTo>
                <a:lnTo>
                  <a:pt x="1615099" y="139671"/>
                </a:lnTo>
                <a:cubicBezTo>
                  <a:pt x="1606526" y="139099"/>
                  <a:pt x="1598620" y="138337"/>
                  <a:pt x="1591286" y="138337"/>
                </a:cubicBezTo>
                <a:cubicBezTo>
                  <a:pt x="1583952" y="138337"/>
                  <a:pt x="1577380" y="138337"/>
                  <a:pt x="1571379" y="138813"/>
                </a:cubicBezTo>
                <a:lnTo>
                  <a:pt x="1571379" y="138813"/>
                </a:lnTo>
                <a:cubicBezTo>
                  <a:pt x="1567378" y="141004"/>
                  <a:pt x="1542328" y="138147"/>
                  <a:pt x="1520706" y="137575"/>
                </a:cubicBezTo>
                <a:cubicBezTo>
                  <a:pt x="1503742" y="136413"/>
                  <a:pt x="1486702" y="137280"/>
                  <a:pt x="1469938" y="140147"/>
                </a:cubicBezTo>
                <a:cubicBezTo>
                  <a:pt x="1460022" y="143614"/>
                  <a:pt x="1449773" y="146071"/>
                  <a:pt x="1439362" y="147481"/>
                </a:cubicBezTo>
                <a:cubicBezTo>
                  <a:pt x="1431266" y="148719"/>
                  <a:pt x="1421075" y="149957"/>
                  <a:pt x="1408120" y="151005"/>
                </a:cubicBezTo>
                <a:cubicBezTo>
                  <a:pt x="1401548" y="151005"/>
                  <a:pt x="1394404" y="152148"/>
                  <a:pt x="1386403" y="153196"/>
                </a:cubicBezTo>
                <a:lnTo>
                  <a:pt x="1359734" y="155958"/>
                </a:lnTo>
                <a:lnTo>
                  <a:pt x="1338683" y="157578"/>
                </a:lnTo>
                <a:cubicBezTo>
                  <a:pt x="1331635" y="158054"/>
                  <a:pt x="1324682" y="159197"/>
                  <a:pt x="1317728" y="160054"/>
                </a:cubicBezTo>
                <a:lnTo>
                  <a:pt x="1302774" y="162912"/>
                </a:lnTo>
                <a:cubicBezTo>
                  <a:pt x="1287915" y="165007"/>
                  <a:pt x="1273056" y="166436"/>
                  <a:pt x="1258292" y="169579"/>
                </a:cubicBezTo>
                <a:lnTo>
                  <a:pt x="1256006" y="167388"/>
                </a:lnTo>
                <a:cubicBezTo>
                  <a:pt x="1243548" y="167245"/>
                  <a:pt x="1231108" y="168293"/>
                  <a:pt x="1218859" y="170531"/>
                </a:cubicBezTo>
                <a:cubicBezTo>
                  <a:pt x="1209677" y="171837"/>
                  <a:pt x="1200580" y="173684"/>
                  <a:pt x="1191617" y="176056"/>
                </a:cubicBezTo>
                <a:lnTo>
                  <a:pt x="1159804" y="183962"/>
                </a:lnTo>
                <a:cubicBezTo>
                  <a:pt x="1148088" y="189010"/>
                  <a:pt x="1146183" y="191772"/>
                  <a:pt x="1169329" y="188439"/>
                </a:cubicBezTo>
                <a:cubicBezTo>
                  <a:pt x="1151612" y="194154"/>
                  <a:pt x="1148850" y="196725"/>
                  <a:pt x="1147707" y="199106"/>
                </a:cubicBezTo>
                <a:cubicBezTo>
                  <a:pt x="1146564" y="201488"/>
                  <a:pt x="1147135" y="203298"/>
                  <a:pt x="1136468" y="208155"/>
                </a:cubicBezTo>
                <a:lnTo>
                  <a:pt x="1131610" y="213680"/>
                </a:lnTo>
                <a:cubicBezTo>
                  <a:pt x="1139630" y="212241"/>
                  <a:pt x="1147755" y="211451"/>
                  <a:pt x="1155899" y="211298"/>
                </a:cubicBezTo>
                <a:cubicBezTo>
                  <a:pt x="1159623" y="211280"/>
                  <a:pt x="1163309" y="211994"/>
                  <a:pt x="1166757" y="213394"/>
                </a:cubicBezTo>
                <a:cubicBezTo>
                  <a:pt x="1171138" y="215585"/>
                  <a:pt x="1171138" y="218728"/>
                  <a:pt x="1176282" y="220633"/>
                </a:cubicBezTo>
                <a:cubicBezTo>
                  <a:pt x="1181426" y="222538"/>
                  <a:pt x="1184283" y="225300"/>
                  <a:pt x="1211715" y="221586"/>
                </a:cubicBezTo>
                <a:lnTo>
                  <a:pt x="1209143" y="224538"/>
                </a:lnTo>
                <a:cubicBezTo>
                  <a:pt x="1213820" y="223224"/>
                  <a:pt x="1218687" y="222767"/>
                  <a:pt x="1223526" y="223205"/>
                </a:cubicBezTo>
                <a:cubicBezTo>
                  <a:pt x="1224669" y="223681"/>
                  <a:pt x="1222669" y="224634"/>
                  <a:pt x="1219240" y="226157"/>
                </a:cubicBezTo>
                <a:cubicBezTo>
                  <a:pt x="1212001" y="229491"/>
                  <a:pt x="1214572" y="229110"/>
                  <a:pt x="1236385" y="226157"/>
                </a:cubicBezTo>
                <a:lnTo>
                  <a:pt x="1236861" y="228158"/>
                </a:lnTo>
                <a:cubicBezTo>
                  <a:pt x="1219335" y="231111"/>
                  <a:pt x="1211810" y="234159"/>
                  <a:pt x="1211525" y="235492"/>
                </a:cubicBezTo>
                <a:lnTo>
                  <a:pt x="1184093" y="241779"/>
                </a:lnTo>
                <a:cubicBezTo>
                  <a:pt x="1176472" y="243207"/>
                  <a:pt x="1168757" y="244446"/>
                  <a:pt x="1161233" y="246065"/>
                </a:cubicBezTo>
                <a:lnTo>
                  <a:pt x="1138563" y="251494"/>
                </a:lnTo>
                <a:cubicBezTo>
                  <a:pt x="1123418" y="255209"/>
                  <a:pt x="1108083" y="258066"/>
                  <a:pt x="1093224" y="262829"/>
                </a:cubicBezTo>
                <a:lnTo>
                  <a:pt x="1048266" y="275783"/>
                </a:lnTo>
                <a:lnTo>
                  <a:pt x="1003975" y="291023"/>
                </a:lnTo>
                <a:cubicBezTo>
                  <a:pt x="995688" y="293976"/>
                  <a:pt x="987782" y="297595"/>
                  <a:pt x="979781" y="301215"/>
                </a:cubicBezTo>
                <a:cubicBezTo>
                  <a:pt x="963875" y="308168"/>
                  <a:pt x="948634" y="314740"/>
                  <a:pt x="964922" y="305501"/>
                </a:cubicBezTo>
                <a:lnTo>
                  <a:pt x="963684" y="303786"/>
                </a:lnTo>
                <a:lnTo>
                  <a:pt x="937967" y="312835"/>
                </a:lnTo>
                <a:cubicBezTo>
                  <a:pt x="922441" y="320836"/>
                  <a:pt x="904819" y="330552"/>
                  <a:pt x="890341" y="337981"/>
                </a:cubicBezTo>
                <a:cubicBezTo>
                  <a:pt x="875863" y="345411"/>
                  <a:pt x="864338" y="351888"/>
                  <a:pt x="860338" y="351126"/>
                </a:cubicBezTo>
                <a:cubicBezTo>
                  <a:pt x="850813" y="356269"/>
                  <a:pt x="841288" y="360651"/>
                  <a:pt x="831286" y="366556"/>
                </a:cubicBezTo>
                <a:cubicBezTo>
                  <a:pt x="821285" y="372462"/>
                  <a:pt x="811760" y="378843"/>
                  <a:pt x="800902" y="386273"/>
                </a:cubicBezTo>
                <a:cubicBezTo>
                  <a:pt x="800426" y="388559"/>
                  <a:pt x="797187" y="391321"/>
                  <a:pt x="778232" y="404656"/>
                </a:cubicBezTo>
                <a:lnTo>
                  <a:pt x="756801" y="425802"/>
                </a:lnTo>
                <a:cubicBezTo>
                  <a:pt x="724987" y="443423"/>
                  <a:pt x="676696" y="480665"/>
                  <a:pt x="675172" y="475427"/>
                </a:cubicBezTo>
                <a:lnTo>
                  <a:pt x="647644" y="498858"/>
                </a:lnTo>
                <a:cubicBezTo>
                  <a:pt x="636786" y="508383"/>
                  <a:pt x="626785" y="518575"/>
                  <a:pt x="616212" y="528386"/>
                </a:cubicBezTo>
                <a:lnTo>
                  <a:pt x="600115" y="542102"/>
                </a:lnTo>
                <a:lnTo>
                  <a:pt x="585256" y="557723"/>
                </a:lnTo>
                <a:cubicBezTo>
                  <a:pt x="584113" y="561628"/>
                  <a:pt x="589732" y="557723"/>
                  <a:pt x="598114" y="550770"/>
                </a:cubicBezTo>
                <a:cubicBezTo>
                  <a:pt x="606497" y="543816"/>
                  <a:pt x="618688" y="534291"/>
                  <a:pt x="629261" y="525528"/>
                </a:cubicBezTo>
                <a:lnTo>
                  <a:pt x="646692" y="511050"/>
                </a:lnTo>
                <a:cubicBezTo>
                  <a:pt x="651835" y="506859"/>
                  <a:pt x="655550" y="504859"/>
                  <a:pt x="653645" y="507717"/>
                </a:cubicBezTo>
                <a:cubicBezTo>
                  <a:pt x="641463" y="521871"/>
                  <a:pt x="628423" y="535263"/>
                  <a:pt x="614593" y="547817"/>
                </a:cubicBezTo>
                <a:lnTo>
                  <a:pt x="612402" y="553151"/>
                </a:lnTo>
                <a:lnTo>
                  <a:pt x="618688" y="550007"/>
                </a:lnTo>
                <a:cubicBezTo>
                  <a:pt x="633357" y="537815"/>
                  <a:pt x="647263" y="525052"/>
                  <a:pt x="662408" y="513241"/>
                </a:cubicBezTo>
                <a:lnTo>
                  <a:pt x="684125" y="496001"/>
                </a:lnTo>
                <a:lnTo>
                  <a:pt x="684125" y="496001"/>
                </a:lnTo>
                <a:cubicBezTo>
                  <a:pt x="697603" y="483752"/>
                  <a:pt x="711957" y="472522"/>
                  <a:pt x="727083" y="462378"/>
                </a:cubicBezTo>
                <a:cubicBezTo>
                  <a:pt x="736608" y="455710"/>
                  <a:pt x="742132" y="453424"/>
                  <a:pt x="742799" y="455234"/>
                </a:cubicBezTo>
                <a:lnTo>
                  <a:pt x="720797" y="472665"/>
                </a:lnTo>
                <a:cubicBezTo>
                  <a:pt x="714319" y="477522"/>
                  <a:pt x="708605" y="481713"/>
                  <a:pt x="703556" y="485809"/>
                </a:cubicBezTo>
                <a:cubicBezTo>
                  <a:pt x="698508" y="489905"/>
                  <a:pt x="694031" y="493905"/>
                  <a:pt x="690697" y="497430"/>
                </a:cubicBezTo>
                <a:cubicBezTo>
                  <a:pt x="683077" y="504478"/>
                  <a:pt x="677267" y="510384"/>
                  <a:pt x="671647" y="515813"/>
                </a:cubicBezTo>
                <a:cubicBezTo>
                  <a:pt x="660789" y="526576"/>
                  <a:pt x="653359" y="537054"/>
                  <a:pt x="637643" y="552484"/>
                </a:cubicBezTo>
                <a:cubicBezTo>
                  <a:pt x="636576" y="555513"/>
                  <a:pt x="634814" y="558256"/>
                  <a:pt x="632500" y="560485"/>
                </a:cubicBezTo>
                <a:lnTo>
                  <a:pt x="620022" y="574773"/>
                </a:lnTo>
                <a:cubicBezTo>
                  <a:pt x="610497" y="586203"/>
                  <a:pt x="596876" y="599823"/>
                  <a:pt x="584780" y="613444"/>
                </a:cubicBezTo>
                <a:cubicBezTo>
                  <a:pt x="576731" y="625350"/>
                  <a:pt x="567815" y="636657"/>
                  <a:pt x="558109" y="647258"/>
                </a:cubicBezTo>
                <a:cubicBezTo>
                  <a:pt x="552871" y="653259"/>
                  <a:pt x="548584" y="659545"/>
                  <a:pt x="543631" y="665736"/>
                </a:cubicBezTo>
                <a:lnTo>
                  <a:pt x="530201" y="683834"/>
                </a:lnTo>
                <a:cubicBezTo>
                  <a:pt x="525915" y="689739"/>
                  <a:pt x="521629" y="695454"/>
                  <a:pt x="517723" y="701074"/>
                </a:cubicBezTo>
                <a:cubicBezTo>
                  <a:pt x="513818" y="706694"/>
                  <a:pt x="510675" y="712409"/>
                  <a:pt x="507246" y="717933"/>
                </a:cubicBezTo>
                <a:cubicBezTo>
                  <a:pt x="509532" y="716505"/>
                  <a:pt x="510294" y="717457"/>
                  <a:pt x="513818" y="714028"/>
                </a:cubicBezTo>
                <a:cubicBezTo>
                  <a:pt x="516695" y="711056"/>
                  <a:pt x="519333" y="707875"/>
                  <a:pt x="521724" y="704503"/>
                </a:cubicBezTo>
                <a:cubicBezTo>
                  <a:pt x="525534" y="699836"/>
                  <a:pt x="531249" y="693359"/>
                  <a:pt x="537916" y="684215"/>
                </a:cubicBezTo>
                <a:lnTo>
                  <a:pt x="557633" y="660498"/>
                </a:lnTo>
                <a:lnTo>
                  <a:pt x="578493" y="637733"/>
                </a:lnTo>
                <a:cubicBezTo>
                  <a:pt x="585446" y="630208"/>
                  <a:pt x="592114" y="622398"/>
                  <a:pt x="599353" y="615159"/>
                </a:cubicBezTo>
                <a:lnTo>
                  <a:pt x="621260" y="593537"/>
                </a:lnTo>
                <a:lnTo>
                  <a:pt x="633643" y="583345"/>
                </a:lnTo>
                <a:cubicBezTo>
                  <a:pt x="646406" y="570486"/>
                  <a:pt x="659836" y="558294"/>
                  <a:pt x="672790" y="545245"/>
                </a:cubicBezTo>
                <a:cubicBezTo>
                  <a:pt x="687173" y="536292"/>
                  <a:pt x="726607" y="499620"/>
                  <a:pt x="744133" y="490476"/>
                </a:cubicBezTo>
                <a:cubicBezTo>
                  <a:pt x="748705" y="487905"/>
                  <a:pt x="759944" y="479713"/>
                  <a:pt x="755848" y="484190"/>
                </a:cubicBezTo>
                <a:cubicBezTo>
                  <a:pt x="747257" y="492219"/>
                  <a:pt x="738046" y="499582"/>
                  <a:pt x="728321" y="506193"/>
                </a:cubicBezTo>
                <a:cubicBezTo>
                  <a:pt x="711367" y="519337"/>
                  <a:pt x="694412" y="533148"/>
                  <a:pt x="678124" y="546293"/>
                </a:cubicBezTo>
                <a:cubicBezTo>
                  <a:pt x="661837" y="559437"/>
                  <a:pt x="647168" y="572677"/>
                  <a:pt x="633928" y="584393"/>
                </a:cubicBezTo>
                <a:cubicBezTo>
                  <a:pt x="621355" y="597823"/>
                  <a:pt x="608211" y="610872"/>
                  <a:pt x="595828" y="624588"/>
                </a:cubicBezTo>
                <a:cubicBezTo>
                  <a:pt x="583446" y="638304"/>
                  <a:pt x="571444" y="652306"/>
                  <a:pt x="559729" y="666594"/>
                </a:cubicBezTo>
                <a:lnTo>
                  <a:pt x="552204" y="676119"/>
                </a:lnTo>
                <a:lnTo>
                  <a:pt x="549347" y="680405"/>
                </a:lnTo>
                <a:cubicBezTo>
                  <a:pt x="537726" y="697264"/>
                  <a:pt x="552871" y="684405"/>
                  <a:pt x="527439" y="715552"/>
                </a:cubicBezTo>
                <a:cubicBezTo>
                  <a:pt x="514009" y="733078"/>
                  <a:pt x="513151" y="727935"/>
                  <a:pt x="525248" y="707170"/>
                </a:cubicBezTo>
                <a:lnTo>
                  <a:pt x="506198" y="730030"/>
                </a:lnTo>
                <a:cubicBezTo>
                  <a:pt x="456001" y="799944"/>
                  <a:pt x="420473" y="863380"/>
                  <a:pt x="394184" y="905099"/>
                </a:cubicBezTo>
                <a:cubicBezTo>
                  <a:pt x="384659" y="925959"/>
                  <a:pt x="375134" y="946533"/>
                  <a:pt x="366847" y="968060"/>
                </a:cubicBezTo>
                <a:lnTo>
                  <a:pt x="359323" y="987777"/>
                </a:lnTo>
                <a:cubicBezTo>
                  <a:pt x="356751" y="994349"/>
                  <a:pt x="354274" y="1000921"/>
                  <a:pt x="352274" y="1007684"/>
                </a:cubicBezTo>
                <a:cubicBezTo>
                  <a:pt x="347893" y="1019304"/>
                  <a:pt x="343797" y="1029972"/>
                  <a:pt x="339987" y="1039402"/>
                </a:cubicBezTo>
                <a:cubicBezTo>
                  <a:pt x="337987" y="1044069"/>
                  <a:pt x="336177" y="1048927"/>
                  <a:pt x="334462" y="1052737"/>
                </a:cubicBezTo>
                <a:lnTo>
                  <a:pt x="330176" y="1064167"/>
                </a:lnTo>
                <a:cubicBezTo>
                  <a:pt x="324747" y="1077978"/>
                  <a:pt x="320651" y="1085694"/>
                  <a:pt x="318460" y="1085027"/>
                </a:cubicBezTo>
                <a:cubicBezTo>
                  <a:pt x="329509" y="1048260"/>
                  <a:pt x="331700" y="1036354"/>
                  <a:pt x="335986" y="1018352"/>
                </a:cubicBezTo>
                <a:cubicBezTo>
                  <a:pt x="334177" y="1017780"/>
                  <a:pt x="327795" y="1030639"/>
                  <a:pt x="320365" y="1052832"/>
                </a:cubicBezTo>
                <a:cubicBezTo>
                  <a:pt x="315517" y="1070920"/>
                  <a:pt x="309659" y="1088732"/>
                  <a:pt x="302839" y="1106172"/>
                </a:cubicBezTo>
                <a:cubicBezTo>
                  <a:pt x="301401" y="1111583"/>
                  <a:pt x="298648" y="1116555"/>
                  <a:pt x="294838" y="1120650"/>
                </a:cubicBezTo>
                <a:lnTo>
                  <a:pt x="290933" y="1123603"/>
                </a:lnTo>
                <a:lnTo>
                  <a:pt x="290933" y="1123603"/>
                </a:lnTo>
                <a:lnTo>
                  <a:pt x="281408" y="1163799"/>
                </a:lnTo>
                <a:cubicBezTo>
                  <a:pt x="278265" y="1182849"/>
                  <a:pt x="275122" y="1201899"/>
                  <a:pt x="271883" y="1220949"/>
                </a:cubicBezTo>
                <a:cubicBezTo>
                  <a:pt x="268645" y="1239999"/>
                  <a:pt x="267692" y="1259049"/>
                  <a:pt x="264644" y="1279242"/>
                </a:cubicBezTo>
                <a:lnTo>
                  <a:pt x="259215" y="1273431"/>
                </a:lnTo>
                <a:lnTo>
                  <a:pt x="264644" y="1279242"/>
                </a:lnTo>
                <a:cubicBezTo>
                  <a:pt x="262453" y="1311817"/>
                  <a:pt x="263787" y="1319532"/>
                  <a:pt x="265692" y="1321628"/>
                </a:cubicBezTo>
                <a:cubicBezTo>
                  <a:pt x="265482" y="1336106"/>
                  <a:pt x="264044" y="1350536"/>
                  <a:pt x="261406" y="1364776"/>
                </a:cubicBezTo>
                <a:cubicBezTo>
                  <a:pt x="261406" y="1378111"/>
                  <a:pt x="260739" y="1391446"/>
                  <a:pt x="260453" y="1404781"/>
                </a:cubicBezTo>
                <a:lnTo>
                  <a:pt x="256072" y="1409163"/>
                </a:lnTo>
                <a:lnTo>
                  <a:pt x="256072" y="1409163"/>
                </a:lnTo>
                <a:lnTo>
                  <a:pt x="260453" y="1404781"/>
                </a:lnTo>
                <a:cubicBezTo>
                  <a:pt x="262072" y="1413544"/>
                  <a:pt x="263882" y="1420497"/>
                  <a:pt x="265311" y="1432499"/>
                </a:cubicBezTo>
                <a:cubicBezTo>
                  <a:pt x="266740" y="1444500"/>
                  <a:pt x="266930" y="1461074"/>
                  <a:pt x="269216" y="1490220"/>
                </a:cubicBezTo>
                <a:lnTo>
                  <a:pt x="270264" y="1503079"/>
                </a:lnTo>
                <a:cubicBezTo>
                  <a:pt x="270264" y="1513461"/>
                  <a:pt x="270740" y="1521653"/>
                  <a:pt x="270931" y="1528320"/>
                </a:cubicBezTo>
                <a:cubicBezTo>
                  <a:pt x="270931" y="1521653"/>
                  <a:pt x="270931" y="1513461"/>
                  <a:pt x="270264" y="1503079"/>
                </a:cubicBezTo>
                <a:lnTo>
                  <a:pt x="272264" y="1503079"/>
                </a:lnTo>
                <a:cubicBezTo>
                  <a:pt x="272264" y="1492602"/>
                  <a:pt x="271788" y="1482505"/>
                  <a:pt x="271597" y="1471647"/>
                </a:cubicBezTo>
                <a:cubicBezTo>
                  <a:pt x="271407" y="1460788"/>
                  <a:pt x="271597" y="1448596"/>
                  <a:pt x="270835" y="1433547"/>
                </a:cubicBezTo>
                <a:cubicBezTo>
                  <a:pt x="269273" y="1423269"/>
                  <a:pt x="268578" y="1412887"/>
                  <a:pt x="268740" y="1402495"/>
                </a:cubicBezTo>
                <a:cubicBezTo>
                  <a:pt x="268816" y="1397990"/>
                  <a:pt x="269816" y="1393542"/>
                  <a:pt x="271693" y="1389446"/>
                </a:cubicBezTo>
                <a:cubicBezTo>
                  <a:pt x="272512" y="1375206"/>
                  <a:pt x="272512" y="1360918"/>
                  <a:pt x="271693" y="1346679"/>
                </a:cubicBezTo>
                <a:cubicBezTo>
                  <a:pt x="271169" y="1333334"/>
                  <a:pt x="271521" y="1319970"/>
                  <a:pt x="272740" y="1306674"/>
                </a:cubicBezTo>
                <a:lnTo>
                  <a:pt x="278170" y="1306674"/>
                </a:lnTo>
                <a:cubicBezTo>
                  <a:pt x="275693" y="1348965"/>
                  <a:pt x="279217" y="1338392"/>
                  <a:pt x="281408" y="1333344"/>
                </a:cubicBezTo>
                <a:cubicBezTo>
                  <a:pt x="284456" y="1325914"/>
                  <a:pt x="285790" y="1328772"/>
                  <a:pt x="285790" y="1340583"/>
                </a:cubicBezTo>
                <a:cubicBezTo>
                  <a:pt x="285790" y="1352394"/>
                  <a:pt x="285790" y="1373539"/>
                  <a:pt x="284647" y="1402686"/>
                </a:cubicBezTo>
                <a:cubicBezTo>
                  <a:pt x="284647" y="1411734"/>
                  <a:pt x="284647" y="1421069"/>
                  <a:pt x="285218" y="1430308"/>
                </a:cubicBezTo>
                <a:lnTo>
                  <a:pt x="285218" y="1430308"/>
                </a:lnTo>
                <a:cubicBezTo>
                  <a:pt x="286266" y="1430880"/>
                  <a:pt x="286647" y="1426593"/>
                  <a:pt x="286742" y="1419831"/>
                </a:cubicBezTo>
                <a:cubicBezTo>
                  <a:pt x="286837" y="1413068"/>
                  <a:pt x="286742" y="1403638"/>
                  <a:pt x="286742" y="1393923"/>
                </a:cubicBezTo>
                <a:cubicBezTo>
                  <a:pt x="287218" y="1374873"/>
                  <a:pt x="288076" y="1363252"/>
                  <a:pt x="289600" y="1364586"/>
                </a:cubicBezTo>
                <a:lnTo>
                  <a:pt x="289600" y="1364586"/>
                </a:lnTo>
                <a:cubicBezTo>
                  <a:pt x="291886" y="1369539"/>
                  <a:pt x="293600" y="1360680"/>
                  <a:pt x="295029" y="1345536"/>
                </a:cubicBezTo>
                <a:cubicBezTo>
                  <a:pt x="296458" y="1330391"/>
                  <a:pt x="299791" y="1308674"/>
                  <a:pt x="302077" y="1287814"/>
                </a:cubicBezTo>
                <a:cubicBezTo>
                  <a:pt x="302077" y="1290576"/>
                  <a:pt x="302077" y="1293529"/>
                  <a:pt x="302077" y="1296387"/>
                </a:cubicBezTo>
                <a:cubicBezTo>
                  <a:pt x="302077" y="1293529"/>
                  <a:pt x="302077" y="1290576"/>
                  <a:pt x="302077" y="1287909"/>
                </a:cubicBezTo>
                <a:lnTo>
                  <a:pt x="304649" y="1297434"/>
                </a:lnTo>
                <a:cubicBezTo>
                  <a:pt x="303163" y="1311255"/>
                  <a:pt x="302401" y="1325152"/>
                  <a:pt x="302363" y="1339059"/>
                </a:cubicBezTo>
                <a:cubicBezTo>
                  <a:pt x="302401" y="1325152"/>
                  <a:pt x="303163" y="1311255"/>
                  <a:pt x="304649" y="1297434"/>
                </a:cubicBezTo>
                <a:cubicBezTo>
                  <a:pt x="305411" y="1292386"/>
                  <a:pt x="305792" y="1287338"/>
                  <a:pt x="307030" y="1282290"/>
                </a:cubicBezTo>
                <a:lnTo>
                  <a:pt x="309697" y="1278003"/>
                </a:lnTo>
                <a:cubicBezTo>
                  <a:pt x="309697" y="1280194"/>
                  <a:pt x="310840" y="1277051"/>
                  <a:pt x="312079" y="1269240"/>
                </a:cubicBezTo>
                <a:lnTo>
                  <a:pt x="314651" y="1265430"/>
                </a:lnTo>
                <a:lnTo>
                  <a:pt x="311984" y="1287909"/>
                </a:lnTo>
                <a:lnTo>
                  <a:pt x="310459" y="1310484"/>
                </a:lnTo>
                <a:lnTo>
                  <a:pt x="309126" y="1313055"/>
                </a:lnTo>
                <a:cubicBezTo>
                  <a:pt x="307792" y="1328200"/>
                  <a:pt x="305697" y="1340392"/>
                  <a:pt x="304649" y="1351155"/>
                </a:cubicBezTo>
                <a:cubicBezTo>
                  <a:pt x="303601" y="1361919"/>
                  <a:pt x="302459" y="1371158"/>
                  <a:pt x="301315" y="1380302"/>
                </a:cubicBezTo>
                <a:cubicBezTo>
                  <a:pt x="300172" y="1389446"/>
                  <a:pt x="300172" y="1396875"/>
                  <a:pt x="299696" y="1404591"/>
                </a:cubicBezTo>
                <a:cubicBezTo>
                  <a:pt x="299220" y="1412306"/>
                  <a:pt x="299220" y="1419449"/>
                  <a:pt x="299030" y="1426403"/>
                </a:cubicBezTo>
                <a:cubicBezTo>
                  <a:pt x="298553" y="1440214"/>
                  <a:pt x="297791" y="1452597"/>
                  <a:pt x="296934" y="1464503"/>
                </a:cubicBezTo>
                <a:cubicBezTo>
                  <a:pt x="296362" y="1451644"/>
                  <a:pt x="296077" y="1440214"/>
                  <a:pt x="295981" y="1429451"/>
                </a:cubicBezTo>
                <a:cubicBezTo>
                  <a:pt x="295981" y="1440214"/>
                  <a:pt x="295981" y="1451739"/>
                  <a:pt x="296934" y="1464503"/>
                </a:cubicBezTo>
                <a:cubicBezTo>
                  <a:pt x="297658" y="1473856"/>
                  <a:pt x="297658" y="1483248"/>
                  <a:pt x="296934" y="1492602"/>
                </a:cubicBezTo>
                <a:cubicBezTo>
                  <a:pt x="296934" y="1507080"/>
                  <a:pt x="295124" y="1505556"/>
                  <a:pt x="293981" y="1508699"/>
                </a:cubicBezTo>
                <a:cubicBezTo>
                  <a:pt x="292743" y="1502136"/>
                  <a:pt x="290733" y="1495735"/>
                  <a:pt x="287980" y="1489649"/>
                </a:cubicBezTo>
                <a:cubicBezTo>
                  <a:pt x="290714" y="1495745"/>
                  <a:pt x="292733" y="1502136"/>
                  <a:pt x="293981" y="1508699"/>
                </a:cubicBezTo>
                <a:cubicBezTo>
                  <a:pt x="293981" y="1515938"/>
                  <a:pt x="293981" y="1522510"/>
                  <a:pt x="293981" y="1528606"/>
                </a:cubicBezTo>
                <a:cubicBezTo>
                  <a:pt x="293981" y="1534702"/>
                  <a:pt x="293981" y="1540322"/>
                  <a:pt x="293981" y="1545465"/>
                </a:cubicBezTo>
                <a:cubicBezTo>
                  <a:pt x="293981" y="1555848"/>
                  <a:pt x="293981" y="1564515"/>
                  <a:pt x="293314" y="1572897"/>
                </a:cubicBezTo>
                <a:cubicBezTo>
                  <a:pt x="294267" y="1583565"/>
                  <a:pt x="295886" y="1594519"/>
                  <a:pt x="297505" y="1605282"/>
                </a:cubicBezTo>
                <a:cubicBezTo>
                  <a:pt x="299001" y="1615570"/>
                  <a:pt x="301039" y="1625780"/>
                  <a:pt x="303601" y="1635858"/>
                </a:cubicBezTo>
                <a:cubicBezTo>
                  <a:pt x="304316" y="1640944"/>
                  <a:pt x="306316" y="1645764"/>
                  <a:pt x="309412" y="1649859"/>
                </a:cubicBezTo>
                <a:cubicBezTo>
                  <a:pt x="310650" y="1650526"/>
                  <a:pt x="311031" y="1647573"/>
                  <a:pt x="310840" y="1641763"/>
                </a:cubicBezTo>
                <a:cubicBezTo>
                  <a:pt x="310840" y="1626428"/>
                  <a:pt x="306364" y="1580613"/>
                  <a:pt x="316079" y="1624332"/>
                </a:cubicBezTo>
                <a:cubicBezTo>
                  <a:pt x="319508" y="1644240"/>
                  <a:pt x="335129" y="1716058"/>
                  <a:pt x="336844" y="1735775"/>
                </a:cubicBezTo>
                <a:cubicBezTo>
                  <a:pt x="336844" y="1737108"/>
                  <a:pt x="338082" y="1742061"/>
                  <a:pt x="338749" y="1745300"/>
                </a:cubicBezTo>
                <a:lnTo>
                  <a:pt x="337606" y="1749110"/>
                </a:lnTo>
                <a:lnTo>
                  <a:pt x="330843" y="1753111"/>
                </a:lnTo>
                <a:lnTo>
                  <a:pt x="328271" y="1754349"/>
                </a:lnTo>
                <a:cubicBezTo>
                  <a:pt x="326471" y="1752158"/>
                  <a:pt x="324842" y="1749834"/>
                  <a:pt x="323413" y="1747395"/>
                </a:cubicBezTo>
                <a:cubicBezTo>
                  <a:pt x="324909" y="1749834"/>
                  <a:pt x="326528" y="1752186"/>
                  <a:pt x="328271" y="1754444"/>
                </a:cubicBezTo>
                <a:cubicBezTo>
                  <a:pt x="333129" y="1771208"/>
                  <a:pt x="338558" y="1787781"/>
                  <a:pt x="343606" y="1804450"/>
                </a:cubicBezTo>
                <a:lnTo>
                  <a:pt x="346273" y="1813975"/>
                </a:lnTo>
                <a:cubicBezTo>
                  <a:pt x="347226" y="1816737"/>
                  <a:pt x="348083" y="1819404"/>
                  <a:pt x="349036" y="1821976"/>
                </a:cubicBezTo>
                <a:lnTo>
                  <a:pt x="353417" y="1835978"/>
                </a:lnTo>
                <a:cubicBezTo>
                  <a:pt x="355989" y="1844741"/>
                  <a:pt x="358465" y="1853028"/>
                  <a:pt x="361228" y="1862076"/>
                </a:cubicBezTo>
                <a:cubicBezTo>
                  <a:pt x="372372" y="1890651"/>
                  <a:pt x="366371" y="1883317"/>
                  <a:pt x="377515" y="1910273"/>
                </a:cubicBezTo>
                <a:lnTo>
                  <a:pt x="381611" y="1924561"/>
                </a:lnTo>
                <a:cubicBezTo>
                  <a:pt x="395232" y="1951421"/>
                  <a:pt x="397994" y="1960470"/>
                  <a:pt x="397232" y="1962661"/>
                </a:cubicBezTo>
                <a:cubicBezTo>
                  <a:pt x="396470" y="1964851"/>
                  <a:pt x="386945" y="1948468"/>
                  <a:pt x="375991" y="1927418"/>
                </a:cubicBezTo>
                <a:lnTo>
                  <a:pt x="368181" y="1915036"/>
                </a:lnTo>
                <a:lnTo>
                  <a:pt x="364085" y="1917036"/>
                </a:lnTo>
                <a:lnTo>
                  <a:pt x="364085" y="1917036"/>
                </a:lnTo>
                <a:cubicBezTo>
                  <a:pt x="370276" y="1931609"/>
                  <a:pt x="377992" y="1945611"/>
                  <a:pt x="384850" y="1958374"/>
                </a:cubicBezTo>
                <a:cubicBezTo>
                  <a:pt x="391108" y="1970623"/>
                  <a:pt x="398042" y="1982520"/>
                  <a:pt x="405614" y="1993998"/>
                </a:cubicBezTo>
                <a:cubicBezTo>
                  <a:pt x="417330" y="2011238"/>
                  <a:pt x="427998" y="2030478"/>
                  <a:pt x="440761" y="2049243"/>
                </a:cubicBezTo>
                <a:cubicBezTo>
                  <a:pt x="446857" y="2058768"/>
                  <a:pt x="452953" y="2068293"/>
                  <a:pt x="459240" y="2078294"/>
                </a:cubicBezTo>
                <a:cubicBezTo>
                  <a:pt x="465526" y="2088295"/>
                  <a:pt x="472384" y="2097344"/>
                  <a:pt x="478957" y="2106869"/>
                </a:cubicBezTo>
                <a:cubicBezTo>
                  <a:pt x="485529" y="2116394"/>
                  <a:pt x="490196" y="2123252"/>
                  <a:pt x="493339" y="2128586"/>
                </a:cubicBezTo>
                <a:cubicBezTo>
                  <a:pt x="496483" y="2133920"/>
                  <a:pt x="497911" y="2136111"/>
                  <a:pt x="495244" y="2134206"/>
                </a:cubicBezTo>
                <a:cubicBezTo>
                  <a:pt x="485900" y="2124014"/>
                  <a:pt x="477604" y="2112908"/>
                  <a:pt x="470480" y="2101059"/>
                </a:cubicBezTo>
                <a:cubicBezTo>
                  <a:pt x="465431" y="2093534"/>
                  <a:pt x="459621" y="2085819"/>
                  <a:pt x="454573" y="2077627"/>
                </a:cubicBezTo>
                <a:lnTo>
                  <a:pt x="439904" y="2053815"/>
                </a:lnTo>
                <a:cubicBezTo>
                  <a:pt x="435046" y="2046099"/>
                  <a:pt x="430379" y="2039051"/>
                  <a:pt x="425902" y="2032860"/>
                </a:cubicBezTo>
                <a:cubicBezTo>
                  <a:pt x="422635" y="2027478"/>
                  <a:pt x="419006" y="2022325"/>
                  <a:pt x="415044" y="2017429"/>
                </a:cubicBezTo>
                <a:cubicBezTo>
                  <a:pt x="408472" y="2009619"/>
                  <a:pt x="405519" y="2008761"/>
                  <a:pt x="407329" y="2014857"/>
                </a:cubicBezTo>
                <a:cubicBezTo>
                  <a:pt x="408776" y="2019753"/>
                  <a:pt x="410596" y="2024525"/>
                  <a:pt x="412758" y="2029145"/>
                </a:cubicBezTo>
                <a:cubicBezTo>
                  <a:pt x="414187" y="2032383"/>
                  <a:pt x="415806" y="2036098"/>
                  <a:pt x="417806" y="2040194"/>
                </a:cubicBezTo>
                <a:lnTo>
                  <a:pt x="425140" y="2053434"/>
                </a:lnTo>
                <a:cubicBezTo>
                  <a:pt x="445219" y="2080370"/>
                  <a:pt x="463602" y="2108517"/>
                  <a:pt x="480195" y="2137730"/>
                </a:cubicBezTo>
                <a:cubicBezTo>
                  <a:pt x="493911" y="2155828"/>
                  <a:pt x="504769" y="2168591"/>
                  <a:pt x="514676" y="2179735"/>
                </a:cubicBezTo>
                <a:cubicBezTo>
                  <a:pt x="524581" y="2190880"/>
                  <a:pt x="534487" y="2199833"/>
                  <a:pt x="545155" y="2211263"/>
                </a:cubicBezTo>
                <a:cubicBezTo>
                  <a:pt x="559252" y="2226884"/>
                  <a:pt x="573730" y="2239838"/>
                  <a:pt x="587161" y="2254030"/>
                </a:cubicBezTo>
                <a:cubicBezTo>
                  <a:pt x="600591" y="2268222"/>
                  <a:pt x="614402" y="2281462"/>
                  <a:pt x="628213" y="2296702"/>
                </a:cubicBezTo>
                <a:lnTo>
                  <a:pt x="611735" y="2284034"/>
                </a:lnTo>
                <a:lnTo>
                  <a:pt x="628213" y="2296702"/>
                </a:lnTo>
                <a:lnTo>
                  <a:pt x="680506" y="2341565"/>
                </a:lnTo>
                <a:cubicBezTo>
                  <a:pt x="684411" y="2344422"/>
                  <a:pt x="688221" y="2347185"/>
                  <a:pt x="692222" y="2349661"/>
                </a:cubicBezTo>
                <a:cubicBezTo>
                  <a:pt x="712662" y="2366273"/>
                  <a:pt x="733960" y="2381780"/>
                  <a:pt x="756039" y="2396143"/>
                </a:cubicBezTo>
                <a:lnTo>
                  <a:pt x="779947" y="2412621"/>
                </a:lnTo>
                <a:cubicBezTo>
                  <a:pt x="787948" y="2418051"/>
                  <a:pt x="796139" y="2423003"/>
                  <a:pt x="803855" y="2428147"/>
                </a:cubicBezTo>
                <a:cubicBezTo>
                  <a:pt x="819476" y="2438339"/>
                  <a:pt x="833858" y="2448626"/>
                  <a:pt x="846812" y="2456722"/>
                </a:cubicBezTo>
                <a:cubicBezTo>
                  <a:pt x="880912" y="2477868"/>
                  <a:pt x="878626" y="2479392"/>
                  <a:pt x="869958" y="2477582"/>
                </a:cubicBezTo>
                <a:cubicBezTo>
                  <a:pt x="864614" y="2476848"/>
                  <a:pt x="859204" y="2476848"/>
                  <a:pt x="853861" y="2477582"/>
                </a:cubicBezTo>
                <a:cubicBezTo>
                  <a:pt x="841869" y="2472515"/>
                  <a:pt x="830201" y="2466723"/>
                  <a:pt x="818904" y="2460246"/>
                </a:cubicBezTo>
                <a:cubicBezTo>
                  <a:pt x="805664" y="2452341"/>
                  <a:pt x="790329" y="2442911"/>
                  <a:pt x="775280" y="2433005"/>
                </a:cubicBezTo>
                <a:cubicBezTo>
                  <a:pt x="760230" y="2423099"/>
                  <a:pt x="733846" y="2404430"/>
                  <a:pt x="734417" y="2406240"/>
                </a:cubicBezTo>
                <a:cubicBezTo>
                  <a:pt x="738037" y="2415765"/>
                  <a:pt x="680220" y="2373950"/>
                  <a:pt x="655645" y="2356233"/>
                </a:cubicBezTo>
                <a:cubicBezTo>
                  <a:pt x="641510" y="2346089"/>
                  <a:pt x="626813" y="2336745"/>
                  <a:pt x="611640" y="2328230"/>
                </a:cubicBezTo>
                <a:lnTo>
                  <a:pt x="611640" y="2328230"/>
                </a:lnTo>
                <a:lnTo>
                  <a:pt x="611640" y="2328230"/>
                </a:lnTo>
                <a:lnTo>
                  <a:pt x="611640" y="2328230"/>
                </a:lnTo>
                <a:lnTo>
                  <a:pt x="602115" y="2318705"/>
                </a:lnTo>
                <a:lnTo>
                  <a:pt x="602115" y="2318705"/>
                </a:lnTo>
                <a:lnTo>
                  <a:pt x="585351" y="2306322"/>
                </a:lnTo>
                <a:lnTo>
                  <a:pt x="578112" y="2302417"/>
                </a:lnTo>
                <a:cubicBezTo>
                  <a:pt x="573159" y="2298226"/>
                  <a:pt x="568587" y="2293845"/>
                  <a:pt x="564015" y="2289273"/>
                </a:cubicBezTo>
                <a:lnTo>
                  <a:pt x="564777" y="2293464"/>
                </a:lnTo>
                <a:cubicBezTo>
                  <a:pt x="568111" y="2299083"/>
                  <a:pt x="571826" y="2304417"/>
                  <a:pt x="575445" y="2309847"/>
                </a:cubicBezTo>
                <a:lnTo>
                  <a:pt x="575445" y="2309371"/>
                </a:lnTo>
                <a:lnTo>
                  <a:pt x="575445" y="2309847"/>
                </a:lnTo>
                <a:cubicBezTo>
                  <a:pt x="586494" y="2320772"/>
                  <a:pt x="597229" y="2331116"/>
                  <a:pt x="607639" y="2340898"/>
                </a:cubicBezTo>
                <a:cubicBezTo>
                  <a:pt x="618307" y="2350423"/>
                  <a:pt x="628976" y="2358615"/>
                  <a:pt x="638881" y="2366235"/>
                </a:cubicBezTo>
                <a:cubicBezTo>
                  <a:pt x="639167" y="2366130"/>
                  <a:pt x="639405" y="2365930"/>
                  <a:pt x="639548" y="2365663"/>
                </a:cubicBezTo>
                <a:lnTo>
                  <a:pt x="639548" y="2365663"/>
                </a:lnTo>
                <a:lnTo>
                  <a:pt x="656788" y="2380141"/>
                </a:lnTo>
                <a:cubicBezTo>
                  <a:pt x="662789" y="2384809"/>
                  <a:pt x="668980" y="2389666"/>
                  <a:pt x="674791" y="2393762"/>
                </a:cubicBezTo>
                <a:cubicBezTo>
                  <a:pt x="684211" y="2401058"/>
                  <a:pt x="694003" y="2407859"/>
                  <a:pt x="704128" y="2414145"/>
                </a:cubicBezTo>
                <a:cubicBezTo>
                  <a:pt x="710605" y="2419098"/>
                  <a:pt x="717368" y="2423670"/>
                  <a:pt x="724035" y="2428243"/>
                </a:cubicBezTo>
                <a:lnTo>
                  <a:pt x="756325" y="2451198"/>
                </a:lnTo>
                <a:lnTo>
                  <a:pt x="789662" y="2472534"/>
                </a:lnTo>
                <a:cubicBezTo>
                  <a:pt x="807379" y="2484440"/>
                  <a:pt x="824047" y="2493679"/>
                  <a:pt x="836335" y="2501109"/>
                </a:cubicBezTo>
                <a:cubicBezTo>
                  <a:pt x="844698" y="2505671"/>
                  <a:pt x="852337" y="2511453"/>
                  <a:pt x="859004" y="2518253"/>
                </a:cubicBezTo>
                <a:cubicBezTo>
                  <a:pt x="839954" y="2506824"/>
                  <a:pt x="823000" y="2497489"/>
                  <a:pt x="806331" y="2488631"/>
                </a:cubicBezTo>
                <a:cubicBezTo>
                  <a:pt x="789662" y="2479773"/>
                  <a:pt x="774327" y="2469581"/>
                  <a:pt x="757277" y="2459008"/>
                </a:cubicBezTo>
                <a:cubicBezTo>
                  <a:pt x="740227" y="2448436"/>
                  <a:pt x="725083" y="2437291"/>
                  <a:pt x="708795" y="2426528"/>
                </a:cubicBezTo>
                <a:cubicBezTo>
                  <a:pt x="700318" y="2421575"/>
                  <a:pt x="692507" y="2415670"/>
                  <a:pt x="684316" y="2410240"/>
                </a:cubicBezTo>
                <a:lnTo>
                  <a:pt x="682220" y="2416717"/>
                </a:lnTo>
                <a:lnTo>
                  <a:pt x="690316" y="2427004"/>
                </a:lnTo>
                <a:cubicBezTo>
                  <a:pt x="697365" y="2433862"/>
                  <a:pt x="705176" y="2439672"/>
                  <a:pt x="712605" y="2446054"/>
                </a:cubicBezTo>
                <a:cubicBezTo>
                  <a:pt x="723844" y="2453960"/>
                  <a:pt x="733941" y="2461389"/>
                  <a:pt x="742609" y="2468057"/>
                </a:cubicBezTo>
                <a:cubicBezTo>
                  <a:pt x="751276" y="2474725"/>
                  <a:pt x="759277" y="2479868"/>
                  <a:pt x="765183" y="2484726"/>
                </a:cubicBezTo>
                <a:cubicBezTo>
                  <a:pt x="779185" y="2495298"/>
                  <a:pt x="767755" y="2489584"/>
                  <a:pt x="762135" y="2487488"/>
                </a:cubicBezTo>
                <a:cubicBezTo>
                  <a:pt x="750705" y="2483297"/>
                  <a:pt x="766040" y="2494536"/>
                  <a:pt x="795377" y="2512919"/>
                </a:cubicBezTo>
                <a:cubicBezTo>
                  <a:pt x="808617" y="2519778"/>
                  <a:pt x="822047" y="2526350"/>
                  <a:pt x="837668" y="2536160"/>
                </a:cubicBezTo>
                <a:cubicBezTo>
                  <a:pt x="845764" y="2541400"/>
                  <a:pt x="854051" y="2545685"/>
                  <a:pt x="861957" y="2550067"/>
                </a:cubicBezTo>
                <a:lnTo>
                  <a:pt x="885007" y="2562259"/>
                </a:lnTo>
                <a:cubicBezTo>
                  <a:pt x="898866" y="2569622"/>
                  <a:pt x="913116" y="2576232"/>
                  <a:pt x="927680" y="2582071"/>
                </a:cubicBezTo>
                <a:cubicBezTo>
                  <a:pt x="941205" y="2587691"/>
                  <a:pt x="953778" y="2593216"/>
                  <a:pt x="965779" y="2597216"/>
                </a:cubicBezTo>
                <a:cubicBezTo>
                  <a:pt x="977781" y="2601216"/>
                  <a:pt x="989878" y="2604931"/>
                  <a:pt x="1001212" y="2608169"/>
                </a:cubicBezTo>
                <a:cubicBezTo>
                  <a:pt x="1003975" y="2606455"/>
                  <a:pt x="1008642" y="2605407"/>
                  <a:pt x="969780" y="2588453"/>
                </a:cubicBezTo>
                <a:cubicBezTo>
                  <a:pt x="949301" y="2578928"/>
                  <a:pt x="924251" y="2565784"/>
                  <a:pt x="944348" y="2573022"/>
                </a:cubicBezTo>
                <a:cubicBezTo>
                  <a:pt x="964446" y="2580261"/>
                  <a:pt x="988163" y="2590739"/>
                  <a:pt x="1005403" y="2599502"/>
                </a:cubicBezTo>
                <a:cubicBezTo>
                  <a:pt x="1011880" y="2602645"/>
                  <a:pt x="1023501" y="2607789"/>
                  <a:pt x="1033121" y="2611218"/>
                </a:cubicBezTo>
                <a:lnTo>
                  <a:pt x="1061696" y="2625220"/>
                </a:lnTo>
                <a:cubicBezTo>
                  <a:pt x="1078746" y="2631316"/>
                  <a:pt x="1095129" y="2635888"/>
                  <a:pt x="1111036" y="2640745"/>
                </a:cubicBezTo>
                <a:cubicBezTo>
                  <a:pt x="1126943" y="2645603"/>
                  <a:pt x="1142659" y="2650937"/>
                  <a:pt x="1159327" y="2654557"/>
                </a:cubicBezTo>
                <a:lnTo>
                  <a:pt x="1197427" y="2663129"/>
                </a:lnTo>
                <a:cubicBezTo>
                  <a:pt x="1210096" y="2665986"/>
                  <a:pt x="1223145" y="2667796"/>
                  <a:pt x="1235527" y="2670177"/>
                </a:cubicBezTo>
                <a:cubicBezTo>
                  <a:pt x="1247910" y="2672559"/>
                  <a:pt x="1261054" y="2674940"/>
                  <a:pt x="1273627" y="2676369"/>
                </a:cubicBezTo>
                <a:lnTo>
                  <a:pt x="1311727" y="2680464"/>
                </a:lnTo>
                <a:lnTo>
                  <a:pt x="1311727" y="2680464"/>
                </a:lnTo>
                <a:cubicBezTo>
                  <a:pt x="1322205" y="2681798"/>
                  <a:pt x="1332587" y="2683226"/>
                  <a:pt x="1343160" y="2683703"/>
                </a:cubicBezTo>
                <a:cubicBezTo>
                  <a:pt x="1390213" y="2687989"/>
                  <a:pt x="1366210" y="2688942"/>
                  <a:pt x="1373354" y="2691418"/>
                </a:cubicBezTo>
                <a:lnTo>
                  <a:pt x="1372116" y="2692466"/>
                </a:lnTo>
                <a:lnTo>
                  <a:pt x="1388309" y="2694847"/>
                </a:lnTo>
                <a:cubicBezTo>
                  <a:pt x="1383051" y="2695686"/>
                  <a:pt x="1377726" y="2696000"/>
                  <a:pt x="1372402" y="2695800"/>
                </a:cubicBezTo>
                <a:cubicBezTo>
                  <a:pt x="1377726" y="2696000"/>
                  <a:pt x="1383051" y="2695686"/>
                  <a:pt x="1388309" y="2694847"/>
                </a:cubicBezTo>
                <a:cubicBezTo>
                  <a:pt x="1393643" y="2694847"/>
                  <a:pt x="1398977" y="2694847"/>
                  <a:pt x="1404310" y="2694847"/>
                </a:cubicBezTo>
                <a:lnTo>
                  <a:pt x="1460794" y="2696276"/>
                </a:lnTo>
                <a:lnTo>
                  <a:pt x="1517182" y="2695038"/>
                </a:lnTo>
                <a:cubicBezTo>
                  <a:pt x="1527850" y="2695038"/>
                  <a:pt x="1538232" y="2694085"/>
                  <a:pt x="1546709" y="2693800"/>
                </a:cubicBezTo>
                <a:cubicBezTo>
                  <a:pt x="1552853" y="2693275"/>
                  <a:pt x="1559044" y="2693275"/>
                  <a:pt x="1565188" y="2693800"/>
                </a:cubicBezTo>
                <a:cubicBezTo>
                  <a:pt x="1571951" y="2694847"/>
                  <a:pt x="1553091" y="2696943"/>
                  <a:pt x="1536613" y="2698562"/>
                </a:cubicBezTo>
                <a:cubicBezTo>
                  <a:pt x="1488226" y="2701610"/>
                  <a:pt x="1489559" y="2703610"/>
                  <a:pt x="1492321" y="2706468"/>
                </a:cubicBezTo>
                <a:cubicBezTo>
                  <a:pt x="1461651" y="2709706"/>
                  <a:pt x="1499751" y="2709897"/>
                  <a:pt x="1511943" y="2711325"/>
                </a:cubicBezTo>
                <a:cubicBezTo>
                  <a:pt x="1518896" y="2711325"/>
                  <a:pt x="1525945" y="2711325"/>
                  <a:pt x="1532898" y="2711325"/>
                </a:cubicBezTo>
                <a:cubicBezTo>
                  <a:pt x="1530421" y="2711801"/>
                  <a:pt x="1530326" y="2712183"/>
                  <a:pt x="1532898" y="2712278"/>
                </a:cubicBezTo>
                <a:cubicBezTo>
                  <a:pt x="1521468" y="2714754"/>
                  <a:pt x="1499370" y="2716850"/>
                  <a:pt x="1512800" y="2718850"/>
                </a:cubicBezTo>
                <a:cubicBezTo>
                  <a:pt x="1525564" y="2718850"/>
                  <a:pt x="1527564" y="2719707"/>
                  <a:pt x="1528802" y="2720470"/>
                </a:cubicBezTo>
                <a:lnTo>
                  <a:pt x="1526611" y="2722946"/>
                </a:lnTo>
                <a:lnTo>
                  <a:pt x="1528897" y="2720470"/>
                </a:lnTo>
                <a:cubicBezTo>
                  <a:pt x="1563950" y="2718374"/>
                  <a:pt x="1574046" y="2716183"/>
                  <a:pt x="1573379" y="2714088"/>
                </a:cubicBezTo>
                <a:cubicBezTo>
                  <a:pt x="1572712" y="2711992"/>
                  <a:pt x="1573379" y="2710563"/>
                  <a:pt x="1574141" y="2708753"/>
                </a:cubicBezTo>
                <a:cubicBezTo>
                  <a:pt x="1582904" y="2708087"/>
                  <a:pt x="1591762" y="2707706"/>
                  <a:pt x="1600526" y="2706754"/>
                </a:cubicBezTo>
                <a:lnTo>
                  <a:pt x="1626719" y="2703515"/>
                </a:lnTo>
                <a:cubicBezTo>
                  <a:pt x="1644150" y="2701324"/>
                  <a:pt x="1661581" y="2699895"/>
                  <a:pt x="1678250" y="2696752"/>
                </a:cubicBezTo>
                <a:cubicBezTo>
                  <a:pt x="1694918" y="2693609"/>
                  <a:pt x="1711492" y="2691418"/>
                  <a:pt x="1727303" y="2689132"/>
                </a:cubicBezTo>
                <a:cubicBezTo>
                  <a:pt x="1743115" y="2686846"/>
                  <a:pt x="1757974" y="2683226"/>
                  <a:pt x="1772166" y="2680845"/>
                </a:cubicBezTo>
                <a:lnTo>
                  <a:pt x="1791216" y="2677226"/>
                </a:lnTo>
                <a:lnTo>
                  <a:pt x="1809694" y="2672654"/>
                </a:lnTo>
                <a:lnTo>
                  <a:pt x="1846842" y="2663129"/>
                </a:lnTo>
                <a:cubicBezTo>
                  <a:pt x="1900563" y="2644079"/>
                  <a:pt x="1867797" y="2652366"/>
                  <a:pt x="1862272" y="2652175"/>
                </a:cubicBezTo>
                <a:cubicBezTo>
                  <a:pt x="1860301" y="2652718"/>
                  <a:pt x="1858301" y="2653128"/>
                  <a:pt x="1856272" y="2653413"/>
                </a:cubicBezTo>
                <a:cubicBezTo>
                  <a:pt x="1848633" y="2655528"/>
                  <a:pt x="1840870" y="2657147"/>
                  <a:pt x="1833031" y="2658271"/>
                </a:cubicBezTo>
                <a:cubicBezTo>
                  <a:pt x="1837984" y="2651318"/>
                  <a:pt x="1809313" y="2654938"/>
                  <a:pt x="1782358" y="2657319"/>
                </a:cubicBezTo>
                <a:cubicBezTo>
                  <a:pt x="1790835" y="2654080"/>
                  <a:pt x="1799122" y="2650270"/>
                  <a:pt x="1807504" y="2646746"/>
                </a:cubicBezTo>
                <a:lnTo>
                  <a:pt x="1787025" y="2649604"/>
                </a:lnTo>
                <a:cubicBezTo>
                  <a:pt x="1772842" y="2653347"/>
                  <a:pt x="1758431" y="2656147"/>
                  <a:pt x="1743877" y="2657986"/>
                </a:cubicBezTo>
                <a:cubicBezTo>
                  <a:pt x="1737590" y="2656900"/>
                  <a:pt x="1731199" y="2656509"/>
                  <a:pt x="1724827" y="2656843"/>
                </a:cubicBezTo>
                <a:cubicBezTo>
                  <a:pt x="1715873" y="2656843"/>
                  <a:pt x="1703395" y="2656843"/>
                  <a:pt x="1684727" y="2659224"/>
                </a:cubicBezTo>
                <a:cubicBezTo>
                  <a:pt x="1667772" y="2660843"/>
                  <a:pt x="1687012" y="2656652"/>
                  <a:pt x="1706634" y="2653032"/>
                </a:cubicBezTo>
                <a:cubicBezTo>
                  <a:pt x="1714664" y="2651937"/>
                  <a:pt x="1722550" y="2649984"/>
                  <a:pt x="1730161" y="2647222"/>
                </a:cubicBezTo>
                <a:cubicBezTo>
                  <a:pt x="1732828" y="2645984"/>
                  <a:pt x="1731685" y="2645508"/>
                  <a:pt x="1730161" y="2644936"/>
                </a:cubicBezTo>
                <a:lnTo>
                  <a:pt x="1717874" y="2647603"/>
                </a:lnTo>
                <a:lnTo>
                  <a:pt x="1705396" y="2649604"/>
                </a:lnTo>
                <a:lnTo>
                  <a:pt x="1680535" y="2653699"/>
                </a:lnTo>
                <a:lnTo>
                  <a:pt x="1655675" y="2657795"/>
                </a:lnTo>
                <a:lnTo>
                  <a:pt x="1630625" y="2660652"/>
                </a:lnTo>
                <a:cubicBezTo>
                  <a:pt x="1558701" y="2670806"/>
                  <a:pt x="1485930" y="2673492"/>
                  <a:pt x="1413454" y="2668654"/>
                </a:cubicBezTo>
                <a:lnTo>
                  <a:pt x="1398024" y="2668082"/>
                </a:lnTo>
                <a:lnTo>
                  <a:pt x="1383260" y="2666844"/>
                </a:lnTo>
                <a:lnTo>
                  <a:pt x="1355638" y="2664843"/>
                </a:lnTo>
                <a:cubicBezTo>
                  <a:pt x="1346779" y="2664176"/>
                  <a:pt x="1338017" y="2663986"/>
                  <a:pt x="1329539" y="2663224"/>
                </a:cubicBezTo>
                <a:cubicBezTo>
                  <a:pt x="1321062" y="2662462"/>
                  <a:pt x="1312489" y="2661700"/>
                  <a:pt x="1303917" y="2661128"/>
                </a:cubicBezTo>
                <a:cubicBezTo>
                  <a:pt x="1286162" y="2660138"/>
                  <a:pt x="1268475" y="2658100"/>
                  <a:pt x="1250958" y="2655033"/>
                </a:cubicBezTo>
                <a:lnTo>
                  <a:pt x="1222954" y="2649889"/>
                </a:lnTo>
                <a:cubicBezTo>
                  <a:pt x="1213325" y="2648279"/>
                  <a:pt x="1203781" y="2646155"/>
                  <a:pt x="1194379" y="2643507"/>
                </a:cubicBezTo>
                <a:cubicBezTo>
                  <a:pt x="1183711" y="2641221"/>
                  <a:pt x="1173805" y="2638840"/>
                  <a:pt x="1164280" y="2636459"/>
                </a:cubicBezTo>
                <a:cubicBezTo>
                  <a:pt x="1154755" y="2634078"/>
                  <a:pt x="1145230" y="2631982"/>
                  <a:pt x="1136563" y="2628839"/>
                </a:cubicBezTo>
                <a:lnTo>
                  <a:pt x="1139706" y="2625220"/>
                </a:lnTo>
                <a:cubicBezTo>
                  <a:pt x="1125409" y="2619400"/>
                  <a:pt x="1110740" y="2614532"/>
                  <a:pt x="1095796" y="2610646"/>
                </a:cubicBezTo>
                <a:cubicBezTo>
                  <a:pt x="1087795" y="2608265"/>
                  <a:pt x="1080365" y="2604931"/>
                  <a:pt x="1072269" y="2602169"/>
                </a:cubicBezTo>
                <a:cubicBezTo>
                  <a:pt x="1056267" y="2596645"/>
                  <a:pt x="1043694" y="2592644"/>
                  <a:pt x="1034931" y="2588929"/>
                </a:cubicBezTo>
                <a:cubicBezTo>
                  <a:pt x="1028902" y="2586729"/>
                  <a:pt x="1023072" y="2584015"/>
                  <a:pt x="1017500" y="2580833"/>
                </a:cubicBezTo>
                <a:cubicBezTo>
                  <a:pt x="1011785" y="2577309"/>
                  <a:pt x="1017024" y="2577690"/>
                  <a:pt x="1029216" y="2580833"/>
                </a:cubicBezTo>
                <a:cubicBezTo>
                  <a:pt x="1036074" y="2582643"/>
                  <a:pt x="1043027" y="2584071"/>
                  <a:pt x="1049885" y="2585691"/>
                </a:cubicBezTo>
                <a:cubicBezTo>
                  <a:pt x="1075127" y="2593692"/>
                  <a:pt x="1068935" y="2589882"/>
                  <a:pt x="1075127" y="2590548"/>
                </a:cubicBezTo>
                <a:cubicBezTo>
                  <a:pt x="1073793" y="2589510"/>
                  <a:pt x="1072317" y="2588682"/>
                  <a:pt x="1070745" y="2588072"/>
                </a:cubicBezTo>
                <a:cubicBezTo>
                  <a:pt x="1074936" y="2587596"/>
                  <a:pt x="1079127" y="2587120"/>
                  <a:pt x="1071697" y="2582738"/>
                </a:cubicBezTo>
                <a:cubicBezTo>
                  <a:pt x="1058839" y="2578451"/>
                  <a:pt x="1045789" y="2574356"/>
                  <a:pt x="1032931" y="2569879"/>
                </a:cubicBezTo>
                <a:lnTo>
                  <a:pt x="1016548" y="2563021"/>
                </a:lnTo>
                <a:cubicBezTo>
                  <a:pt x="1022891" y="2563488"/>
                  <a:pt x="1029111" y="2565031"/>
                  <a:pt x="1034931" y="2567593"/>
                </a:cubicBezTo>
                <a:cubicBezTo>
                  <a:pt x="1044456" y="2570355"/>
                  <a:pt x="1055505" y="2573404"/>
                  <a:pt x="1060268" y="2574070"/>
                </a:cubicBezTo>
                <a:cubicBezTo>
                  <a:pt x="1075069" y="2579766"/>
                  <a:pt x="1090376" y="2584043"/>
                  <a:pt x="1105987" y="2586834"/>
                </a:cubicBezTo>
                <a:lnTo>
                  <a:pt x="1099415" y="2582929"/>
                </a:lnTo>
                <a:cubicBezTo>
                  <a:pt x="1094843" y="2581309"/>
                  <a:pt x="1090462" y="2579118"/>
                  <a:pt x="1085985" y="2577213"/>
                </a:cubicBezTo>
                <a:cubicBezTo>
                  <a:pt x="1091510" y="2577785"/>
                  <a:pt x="1097034" y="2578357"/>
                  <a:pt x="1102749" y="2578451"/>
                </a:cubicBezTo>
                <a:cubicBezTo>
                  <a:pt x="1093224" y="2575403"/>
                  <a:pt x="1083699" y="2570832"/>
                  <a:pt x="1073602" y="2567688"/>
                </a:cubicBezTo>
                <a:cubicBezTo>
                  <a:pt x="969970" y="2531113"/>
                  <a:pt x="971304" y="2527684"/>
                  <a:pt x="972923" y="2520063"/>
                </a:cubicBezTo>
                <a:lnTo>
                  <a:pt x="987116" y="2525493"/>
                </a:lnTo>
                <a:lnTo>
                  <a:pt x="1001689" y="2530160"/>
                </a:lnTo>
                <a:cubicBezTo>
                  <a:pt x="1018262" y="2536446"/>
                  <a:pt x="1028454" y="2539685"/>
                  <a:pt x="1027978" y="2537970"/>
                </a:cubicBezTo>
                <a:lnTo>
                  <a:pt x="1039979" y="2542638"/>
                </a:lnTo>
                <a:cubicBezTo>
                  <a:pt x="1081794" y="2558735"/>
                  <a:pt x="1090843" y="2565117"/>
                  <a:pt x="1097129" y="2570165"/>
                </a:cubicBezTo>
                <a:cubicBezTo>
                  <a:pt x="1091224" y="2565117"/>
                  <a:pt x="1082175" y="2558735"/>
                  <a:pt x="1039979" y="2542638"/>
                </a:cubicBezTo>
                <a:cubicBezTo>
                  <a:pt x="1044266" y="2543209"/>
                  <a:pt x="1048742" y="2543400"/>
                  <a:pt x="1053219" y="2543686"/>
                </a:cubicBezTo>
                <a:cubicBezTo>
                  <a:pt x="1067764" y="2548514"/>
                  <a:pt x="1081985" y="2553401"/>
                  <a:pt x="1095891" y="2558354"/>
                </a:cubicBezTo>
                <a:cubicBezTo>
                  <a:pt x="1106369" y="2561973"/>
                  <a:pt x="1116941" y="2565021"/>
                  <a:pt x="1127419" y="2567879"/>
                </a:cubicBezTo>
                <a:cubicBezTo>
                  <a:pt x="1116941" y="2564735"/>
                  <a:pt x="1106369" y="2561688"/>
                  <a:pt x="1095891" y="2558354"/>
                </a:cubicBezTo>
                <a:cubicBezTo>
                  <a:pt x="1081985" y="2553401"/>
                  <a:pt x="1067764" y="2548514"/>
                  <a:pt x="1053219" y="2543686"/>
                </a:cubicBezTo>
                <a:cubicBezTo>
                  <a:pt x="1051504" y="2540257"/>
                  <a:pt x="1063887" y="2541780"/>
                  <a:pt x="1085699" y="2547019"/>
                </a:cubicBezTo>
                <a:cubicBezTo>
                  <a:pt x="1092462" y="2548924"/>
                  <a:pt x="1099225" y="2551115"/>
                  <a:pt x="1105987" y="2553020"/>
                </a:cubicBezTo>
                <a:lnTo>
                  <a:pt x="1126561" y="2557973"/>
                </a:lnTo>
                <a:cubicBezTo>
                  <a:pt x="1140373" y="2561878"/>
                  <a:pt x="1153994" y="2566450"/>
                  <a:pt x="1167995" y="2569784"/>
                </a:cubicBezTo>
                <a:lnTo>
                  <a:pt x="1195332" y="2575880"/>
                </a:lnTo>
                <a:cubicBezTo>
                  <a:pt x="1208381" y="2579023"/>
                  <a:pt x="1221430" y="2582452"/>
                  <a:pt x="1234670" y="2584643"/>
                </a:cubicBezTo>
                <a:lnTo>
                  <a:pt x="1234670" y="2588739"/>
                </a:lnTo>
                <a:cubicBezTo>
                  <a:pt x="1207714" y="2585977"/>
                  <a:pt x="1221050" y="2590644"/>
                  <a:pt x="1223812" y="2593310"/>
                </a:cubicBezTo>
                <a:lnTo>
                  <a:pt x="1274961" y="2602835"/>
                </a:lnTo>
                <a:cubicBezTo>
                  <a:pt x="1291439" y="2605407"/>
                  <a:pt x="1306775" y="2607789"/>
                  <a:pt x="1318871" y="2610646"/>
                </a:cubicBezTo>
                <a:cubicBezTo>
                  <a:pt x="1337921" y="2613503"/>
                  <a:pt x="1357447" y="2614170"/>
                  <a:pt x="1376688" y="2615790"/>
                </a:cubicBezTo>
                <a:cubicBezTo>
                  <a:pt x="1386213" y="2616457"/>
                  <a:pt x="1395738" y="2617694"/>
                  <a:pt x="1405263" y="2617885"/>
                </a:cubicBezTo>
                <a:lnTo>
                  <a:pt x="1433838" y="2619123"/>
                </a:lnTo>
                <a:cubicBezTo>
                  <a:pt x="1447459" y="2619123"/>
                  <a:pt x="1457746" y="2619981"/>
                  <a:pt x="1466223" y="2620076"/>
                </a:cubicBezTo>
                <a:cubicBezTo>
                  <a:pt x="1474700" y="2620171"/>
                  <a:pt x="1481177" y="2620552"/>
                  <a:pt x="1487083" y="2621029"/>
                </a:cubicBezTo>
                <a:cubicBezTo>
                  <a:pt x="1498894" y="2621885"/>
                  <a:pt x="1508133" y="2623124"/>
                  <a:pt x="1525183" y="2623410"/>
                </a:cubicBezTo>
                <a:cubicBezTo>
                  <a:pt x="1542233" y="2623695"/>
                  <a:pt x="1554901" y="2622076"/>
                  <a:pt x="1568141" y="2621791"/>
                </a:cubicBezTo>
                <a:lnTo>
                  <a:pt x="1587191" y="2621791"/>
                </a:lnTo>
                <a:lnTo>
                  <a:pt x="1606241" y="2620457"/>
                </a:lnTo>
                <a:cubicBezTo>
                  <a:pt x="1618909" y="2619600"/>
                  <a:pt x="1631958" y="2618743"/>
                  <a:pt x="1646245" y="2617504"/>
                </a:cubicBezTo>
                <a:cubicBezTo>
                  <a:pt x="1660533" y="2616266"/>
                  <a:pt x="1675868" y="2613218"/>
                  <a:pt x="1693870" y="2610265"/>
                </a:cubicBezTo>
                <a:cubicBezTo>
                  <a:pt x="1698347" y="2609027"/>
                  <a:pt x="1703395" y="2607789"/>
                  <a:pt x="1708539" y="2606550"/>
                </a:cubicBezTo>
                <a:lnTo>
                  <a:pt x="1725398" y="2601883"/>
                </a:lnTo>
                <a:cubicBezTo>
                  <a:pt x="1737209" y="2598740"/>
                  <a:pt x="1750354" y="2595597"/>
                  <a:pt x="1764260" y="2592358"/>
                </a:cubicBezTo>
                <a:cubicBezTo>
                  <a:pt x="1774547" y="2588834"/>
                  <a:pt x="1762546" y="2590168"/>
                  <a:pt x="1755497" y="2590358"/>
                </a:cubicBezTo>
                <a:cubicBezTo>
                  <a:pt x="1751973" y="2590358"/>
                  <a:pt x="1749782" y="2590358"/>
                  <a:pt x="1752163" y="2589119"/>
                </a:cubicBezTo>
                <a:cubicBezTo>
                  <a:pt x="1754611" y="2588100"/>
                  <a:pt x="1757126" y="2587243"/>
                  <a:pt x="1759688" y="2586548"/>
                </a:cubicBezTo>
                <a:cubicBezTo>
                  <a:pt x="1763689" y="2585405"/>
                  <a:pt x="1769213" y="2583785"/>
                  <a:pt x="1776643" y="2581309"/>
                </a:cubicBezTo>
                <a:lnTo>
                  <a:pt x="1767118" y="2578261"/>
                </a:lnTo>
                <a:cubicBezTo>
                  <a:pt x="1736828" y="2584357"/>
                  <a:pt x="1734637" y="2582547"/>
                  <a:pt x="1734923" y="2580357"/>
                </a:cubicBezTo>
                <a:cubicBezTo>
                  <a:pt x="1703872" y="2584548"/>
                  <a:pt x="1731589" y="2575309"/>
                  <a:pt x="1739400" y="2570832"/>
                </a:cubicBezTo>
                <a:cubicBezTo>
                  <a:pt x="1747334" y="2567955"/>
                  <a:pt x="1755450" y="2565602"/>
                  <a:pt x="1763689" y="2563783"/>
                </a:cubicBezTo>
                <a:cubicBezTo>
                  <a:pt x="1771118" y="2561250"/>
                  <a:pt x="1778776" y="2559431"/>
                  <a:pt x="1786549" y="2558354"/>
                </a:cubicBezTo>
                <a:cubicBezTo>
                  <a:pt x="1800484" y="2558011"/>
                  <a:pt x="1814343" y="2556153"/>
                  <a:pt x="1827887" y="2552829"/>
                </a:cubicBezTo>
                <a:cubicBezTo>
                  <a:pt x="1844746" y="2549115"/>
                  <a:pt x="1859605" y="2546257"/>
                  <a:pt x="1856462" y="2550067"/>
                </a:cubicBezTo>
                <a:cubicBezTo>
                  <a:pt x="1865987" y="2546734"/>
                  <a:pt x="1875512" y="2544066"/>
                  <a:pt x="1884275" y="2540542"/>
                </a:cubicBezTo>
                <a:cubicBezTo>
                  <a:pt x="1900372" y="2531684"/>
                  <a:pt x="1884275" y="2535399"/>
                  <a:pt x="1883704" y="2533208"/>
                </a:cubicBezTo>
                <a:cubicBezTo>
                  <a:pt x="1883132" y="2531017"/>
                  <a:pt x="1879989" y="2531493"/>
                  <a:pt x="1873131" y="2532636"/>
                </a:cubicBezTo>
                <a:cubicBezTo>
                  <a:pt x="1861025" y="2534589"/>
                  <a:pt x="1849061" y="2537323"/>
                  <a:pt x="1837317" y="2540828"/>
                </a:cubicBezTo>
                <a:cubicBezTo>
                  <a:pt x="1829126" y="2543114"/>
                  <a:pt x="1823029" y="2544447"/>
                  <a:pt x="1817791" y="2545400"/>
                </a:cubicBezTo>
                <a:cubicBezTo>
                  <a:pt x="1812552" y="2546352"/>
                  <a:pt x="1808266" y="2546352"/>
                  <a:pt x="1803027" y="2546924"/>
                </a:cubicBezTo>
                <a:cubicBezTo>
                  <a:pt x="1796455" y="2547591"/>
                  <a:pt x="1794931" y="2546924"/>
                  <a:pt x="1798550" y="2545209"/>
                </a:cubicBezTo>
                <a:cubicBezTo>
                  <a:pt x="1802170" y="2543495"/>
                  <a:pt x="1811314" y="2540638"/>
                  <a:pt x="1825506" y="2535113"/>
                </a:cubicBezTo>
                <a:cubicBezTo>
                  <a:pt x="1841727" y="2528074"/>
                  <a:pt x="1858786" y="2523169"/>
                  <a:pt x="1876274" y="2520540"/>
                </a:cubicBezTo>
                <a:cubicBezTo>
                  <a:pt x="1887437" y="2519654"/>
                  <a:pt x="1898410" y="2517149"/>
                  <a:pt x="1908850" y="2513110"/>
                </a:cubicBezTo>
                <a:cubicBezTo>
                  <a:pt x="1917108" y="2510157"/>
                  <a:pt x="1925185" y="2506729"/>
                  <a:pt x="1933043" y="2502823"/>
                </a:cubicBezTo>
                <a:cubicBezTo>
                  <a:pt x="1942568" y="2498060"/>
                  <a:pt x="1953903" y="2492250"/>
                  <a:pt x="1967619" y="2485011"/>
                </a:cubicBezTo>
                <a:cubicBezTo>
                  <a:pt x="1981335" y="2477772"/>
                  <a:pt x="1993241" y="2469581"/>
                  <a:pt x="2009624" y="2463009"/>
                </a:cubicBezTo>
                <a:cubicBezTo>
                  <a:pt x="2028674" y="2455293"/>
                  <a:pt x="2004481" y="2468247"/>
                  <a:pt x="1994860" y="2474343"/>
                </a:cubicBezTo>
                <a:cubicBezTo>
                  <a:pt x="1981526" y="2482725"/>
                  <a:pt x="1975810" y="2487774"/>
                  <a:pt x="1995718" y="2478534"/>
                </a:cubicBezTo>
                <a:cubicBezTo>
                  <a:pt x="2009586" y="2473124"/>
                  <a:pt x="2022578" y="2465714"/>
                  <a:pt x="2034294" y="2456532"/>
                </a:cubicBezTo>
                <a:cubicBezTo>
                  <a:pt x="2046695" y="2446769"/>
                  <a:pt x="2060307" y="2438644"/>
                  <a:pt x="2074775" y="2432338"/>
                </a:cubicBezTo>
                <a:cubicBezTo>
                  <a:pt x="2083062" y="2428814"/>
                  <a:pt x="2091349" y="2423861"/>
                  <a:pt x="2099350" y="2419765"/>
                </a:cubicBezTo>
                <a:cubicBezTo>
                  <a:pt x="2107351" y="2415670"/>
                  <a:pt x="2114685" y="2411669"/>
                  <a:pt x="2120495" y="2409002"/>
                </a:cubicBezTo>
                <a:cubicBezTo>
                  <a:pt x="2132020" y="2403573"/>
                  <a:pt x="2137069" y="2402620"/>
                  <a:pt x="2126591" y="2412241"/>
                </a:cubicBezTo>
                <a:cubicBezTo>
                  <a:pt x="2121924" y="2416526"/>
                  <a:pt x="2124496" y="2416432"/>
                  <a:pt x="2123829" y="2418432"/>
                </a:cubicBezTo>
                <a:lnTo>
                  <a:pt x="2138688" y="2411193"/>
                </a:lnTo>
                <a:cubicBezTo>
                  <a:pt x="2143546" y="2408716"/>
                  <a:pt x="2148213" y="2405954"/>
                  <a:pt x="2153166" y="2403287"/>
                </a:cubicBezTo>
                <a:cubicBezTo>
                  <a:pt x="2167549" y="2392809"/>
                  <a:pt x="2181265" y="2384999"/>
                  <a:pt x="2194600" y="2375474"/>
                </a:cubicBezTo>
                <a:cubicBezTo>
                  <a:pt x="2209345" y="2365044"/>
                  <a:pt x="2223441" y="2353719"/>
                  <a:pt x="2236795" y="2341565"/>
                </a:cubicBezTo>
                <a:lnTo>
                  <a:pt x="2232033" y="2341565"/>
                </a:lnTo>
                <a:lnTo>
                  <a:pt x="2227270" y="2338422"/>
                </a:lnTo>
                <a:cubicBezTo>
                  <a:pt x="2224794" y="2338422"/>
                  <a:pt x="2224794" y="2336803"/>
                  <a:pt x="2246892" y="2317371"/>
                </a:cubicBezTo>
                <a:cubicBezTo>
                  <a:pt x="2250416" y="2313562"/>
                  <a:pt x="2255464" y="2308894"/>
                  <a:pt x="2261084" y="2303846"/>
                </a:cubicBezTo>
                <a:cubicBezTo>
                  <a:pt x="2266704" y="2298798"/>
                  <a:pt x="2272705" y="2293654"/>
                  <a:pt x="2277753" y="2288415"/>
                </a:cubicBezTo>
                <a:cubicBezTo>
                  <a:pt x="2325378" y="2236790"/>
                  <a:pt x="2278801" y="2272223"/>
                  <a:pt x="2297755" y="2247172"/>
                </a:cubicBezTo>
                <a:cubicBezTo>
                  <a:pt x="2316805" y="2226884"/>
                  <a:pt x="2344237" y="2195737"/>
                  <a:pt x="2353191" y="2188879"/>
                </a:cubicBezTo>
                <a:cubicBezTo>
                  <a:pt x="2370622" y="2177068"/>
                  <a:pt x="2404054" y="2142492"/>
                  <a:pt x="2441297" y="2090676"/>
                </a:cubicBezTo>
                <a:cubicBezTo>
                  <a:pt x="2450251" y="2078580"/>
                  <a:pt x="2449870" y="2081628"/>
                  <a:pt x="2451299" y="2081151"/>
                </a:cubicBezTo>
                <a:lnTo>
                  <a:pt x="2451299" y="2081628"/>
                </a:lnTo>
                <a:cubicBezTo>
                  <a:pt x="2419390" y="2126490"/>
                  <a:pt x="2404817" y="2145921"/>
                  <a:pt x="2413199" y="2142016"/>
                </a:cubicBezTo>
                <a:cubicBezTo>
                  <a:pt x="2415294" y="2140968"/>
                  <a:pt x="2414913" y="2143255"/>
                  <a:pt x="2415675" y="2144016"/>
                </a:cubicBezTo>
                <a:cubicBezTo>
                  <a:pt x="2421009" y="2138397"/>
                  <a:pt x="2425771" y="2133348"/>
                  <a:pt x="2430058" y="2128681"/>
                </a:cubicBezTo>
                <a:lnTo>
                  <a:pt x="2440440" y="2117156"/>
                </a:lnTo>
                <a:cubicBezTo>
                  <a:pt x="2443612" y="2113232"/>
                  <a:pt x="2447365" y="2109822"/>
                  <a:pt x="2451584" y="2107059"/>
                </a:cubicBezTo>
                <a:cubicBezTo>
                  <a:pt x="2454537" y="2106107"/>
                  <a:pt x="2449394" y="2117346"/>
                  <a:pt x="2434344" y="2139730"/>
                </a:cubicBezTo>
                <a:cubicBezTo>
                  <a:pt x="2444821" y="2127253"/>
                  <a:pt x="2453394" y="2114298"/>
                  <a:pt x="2462919" y="2102297"/>
                </a:cubicBezTo>
                <a:cubicBezTo>
                  <a:pt x="2467301" y="2096296"/>
                  <a:pt x="2471777" y="2090391"/>
                  <a:pt x="2475683" y="2084485"/>
                </a:cubicBezTo>
                <a:cubicBezTo>
                  <a:pt x="2479588" y="2078580"/>
                  <a:pt x="2483207" y="2072674"/>
                  <a:pt x="2486732" y="2066959"/>
                </a:cubicBezTo>
                <a:cubicBezTo>
                  <a:pt x="2493780" y="2055529"/>
                  <a:pt x="2500257" y="2044766"/>
                  <a:pt x="2505782" y="2034574"/>
                </a:cubicBezTo>
                <a:cubicBezTo>
                  <a:pt x="2511306" y="2024382"/>
                  <a:pt x="2515307" y="2014381"/>
                  <a:pt x="2518926" y="2005523"/>
                </a:cubicBezTo>
                <a:cubicBezTo>
                  <a:pt x="2524451" y="2002475"/>
                  <a:pt x="2536357" y="1987902"/>
                  <a:pt x="2549596" y="1965137"/>
                </a:cubicBezTo>
                <a:cubicBezTo>
                  <a:pt x="2553121" y="1959422"/>
                  <a:pt x="2556645" y="1953326"/>
                  <a:pt x="2560455" y="1947039"/>
                </a:cubicBezTo>
                <a:cubicBezTo>
                  <a:pt x="2564265" y="1940753"/>
                  <a:pt x="2568266" y="1933799"/>
                  <a:pt x="2571790" y="1926465"/>
                </a:cubicBezTo>
                <a:cubicBezTo>
                  <a:pt x="2579124" y="1911892"/>
                  <a:pt x="2587125" y="1896176"/>
                  <a:pt x="2595031" y="1879793"/>
                </a:cubicBezTo>
                <a:lnTo>
                  <a:pt x="2609699" y="1841217"/>
                </a:lnTo>
                <a:cubicBezTo>
                  <a:pt x="2609699" y="1839883"/>
                  <a:pt x="2610842" y="1836930"/>
                  <a:pt x="2612080" y="1832835"/>
                </a:cubicBezTo>
                <a:cubicBezTo>
                  <a:pt x="2613319" y="1828739"/>
                  <a:pt x="2615033" y="1823310"/>
                  <a:pt x="2616653" y="1817214"/>
                </a:cubicBezTo>
                <a:cubicBezTo>
                  <a:pt x="2619986" y="1804831"/>
                  <a:pt x="2624463" y="1789210"/>
                  <a:pt x="2629226" y="1773113"/>
                </a:cubicBezTo>
                <a:cubicBezTo>
                  <a:pt x="2633988" y="1757016"/>
                  <a:pt x="2637322" y="1740252"/>
                  <a:pt x="2641132" y="1726155"/>
                </a:cubicBezTo>
                <a:cubicBezTo>
                  <a:pt x="2642846" y="1719106"/>
                  <a:pt x="2644751" y="1712724"/>
                  <a:pt x="2645989" y="1707105"/>
                </a:cubicBezTo>
                <a:cubicBezTo>
                  <a:pt x="2647228" y="1701485"/>
                  <a:pt x="2648180" y="1697580"/>
                  <a:pt x="2649037" y="1694055"/>
                </a:cubicBezTo>
                <a:cubicBezTo>
                  <a:pt x="2650419" y="1688121"/>
                  <a:pt x="2652229" y="1682292"/>
                  <a:pt x="2654467" y="1676624"/>
                </a:cubicBezTo>
                <a:cubicBezTo>
                  <a:pt x="2658372" y="1676624"/>
                  <a:pt x="2662563" y="1674720"/>
                  <a:pt x="2664944" y="1680530"/>
                </a:cubicBezTo>
                <a:cubicBezTo>
                  <a:pt x="2664716" y="1686788"/>
                  <a:pt x="2663725" y="1692989"/>
                  <a:pt x="2661992" y="1699008"/>
                </a:cubicBezTo>
                <a:cubicBezTo>
                  <a:pt x="2660944" y="1703676"/>
                  <a:pt x="2659896" y="1708533"/>
                  <a:pt x="2658562" y="1714058"/>
                </a:cubicBezTo>
                <a:cubicBezTo>
                  <a:pt x="2657229" y="1719582"/>
                  <a:pt x="2655705" y="1724154"/>
                  <a:pt x="2654371" y="1728631"/>
                </a:cubicBezTo>
                <a:lnTo>
                  <a:pt x="2650943" y="1745014"/>
                </a:lnTo>
                <a:lnTo>
                  <a:pt x="2647609" y="1764064"/>
                </a:lnTo>
                <a:cubicBezTo>
                  <a:pt x="2636941" y="1792639"/>
                  <a:pt x="2629226" y="1815880"/>
                  <a:pt x="2621987" y="1836835"/>
                </a:cubicBezTo>
                <a:cubicBezTo>
                  <a:pt x="2629226" y="1815880"/>
                  <a:pt x="2636941" y="1792353"/>
                  <a:pt x="2647609" y="1764159"/>
                </a:cubicBezTo>
                <a:lnTo>
                  <a:pt x="2651990" y="1768065"/>
                </a:lnTo>
                <a:cubicBezTo>
                  <a:pt x="2658629" y="1753034"/>
                  <a:pt x="2664230" y="1737566"/>
                  <a:pt x="2668754" y="1721773"/>
                </a:cubicBezTo>
                <a:cubicBezTo>
                  <a:pt x="2669897" y="1724154"/>
                  <a:pt x="2666563" y="1741299"/>
                  <a:pt x="2670183" y="1735394"/>
                </a:cubicBezTo>
                <a:cubicBezTo>
                  <a:pt x="2668564" y="1741109"/>
                  <a:pt x="2667040" y="1746633"/>
                  <a:pt x="2665516" y="1752158"/>
                </a:cubicBezTo>
                <a:cubicBezTo>
                  <a:pt x="2667040" y="1746633"/>
                  <a:pt x="2668564" y="1741109"/>
                  <a:pt x="2670183" y="1735394"/>
                </a:cubicBezTo>
                <a:cubicBezTo>
                  <a:pt x="2671802" y="1729679"/>
                  <a:pt x="2673803" y="1725202"/>
                  <a:pt x="2675517" y="1720154"/>
                </a:cubicBezTo>
                <a:cubicBezTo>
                  <a:pt x="2678946" y="1707009"/>
                  <a:pt x="2681804" y="1693674"/>
                  <a:pt x="2685042" y="1680530"/>
                </a:cubicBezTo>
                <a:cubicBezTo>
                  <a:pt x="2687328" y="1670338"/>
                  <a:pt x="2690281" y="1659670"/>
                  <a:pt x="2691900" y="1649383"/>
                </a:cubicBezTo>
                <a:cubicBezTo>
                  <a:pt x="2693519" y="1639096"/>
                  <a:pt x="2695805" y="1629476"/>
                  <a:pt x="2697901" y="1621665"/>
                </a:cubicBezTo>
                <a:cubicBezTo>
                  <a:pt x="2698072" y="1624332"/>
                  <a:pt x="2698072" y="1626999"/>
                  <a:pt x="2697901" y="1629666"/>
                </a:cubicBezTo>
                <a:cubicBezTo>
                  <a:pt x="2698072" y="1626999"/>
                  <a:pt x="2698072" y="1624332"/>
                  <a:pt x="2697901" y="1621665"/>
                </a:cubicBezTo>
                <a:cubicBezTo>
                  <a:pt x="2700377" y="1609378"/>
                  <a:pt x="2703044" y="1598710"/>
                  <a:pt x="2704473" y="1589471"/>
                </a:cubicBezTo>
                <a:cubicBezTo>
                  <a:pt x="2705902" y="1580232"/>
                  <a:pt x="2707426" y="1572612"/>
                  <a:pt x="2708569" y="1566516"/>
                </a:cubicBezTo>
                <a:cubicBezTo>
                  <a:pt x="2710855" y="1554514"/>
                  <a:pt x="2712474" y="1548799"/>
                  <a:pt x="2713331" y="1549561"/>
                </a:cubicBezTo>
                <a:cubicBezTo>
                  <a:pt x="2714693" y="1556819"/>
                  <a:pt x="2714951" y="1564230"/>
                  <a:pt x="2714093" y="1571564"/>
                </a:cubicBezTo>
                <a:cubicBezTo>
                  <a:pt x="2714093" y="1578517"/>
                  <a:pt x="2713617" y="1587090"/>
                  <a:pt x="2713045" y="1597377"/>
                </a:cubicBezTo>
                <a:cubicBezTo>
                  <a:pt x="2712474" y="1607664"/>
                  <a:pt x="2710664" y="1619474"/>
                  <a:pt x="2709236" y="1632905"/>
                </a:cubicBezTo>
                <a:lnTo>
                  <a:pt x="2711045" y="1633667"/>
                </a:lnTo>
                <a:cubicBezTo>
                  <a:pt x="2712284" y="1629476"/>
                  <a:pt x="2713427" y="1625285"/>
                  <a:pt x="2714570" y="1621189"/>
                </a:cubicBezTo>
                <a:cubicBezTo>
                  <a:pt x="2714570" y="1637477"/>
                  <a:pt x="2719237" y="1624904"/>
                  <a:pt x="2723618" y="1615188"/>
                </a:cubicBezTo>
                <a:cubicBezTo>
                  <a:pt x="2719237" y="1624713"/>
                  <a:pt x="2714093" y="1637477"/>
                  <a:pt x="2714570" y="1621094"/>
                </a:cubicBezTo>
                <a:cubicBezTo>
                  <a:pt x="2726095" y="1532416"/>
                  <a:pt x="2723333" y="1467170"/>
                  <a:pt x="2712855" y="1504698"/>
                </a:cubicBezTo>
                <a:cubicBezTo>
                  <a:pt x="2715141" y="1483362"/>
                  <a:pt x="2717808" y="1472599"/>
                  <a:pt x="2719427" y="1461931"/>
                </a:cubicBezTo>
                <a:cubicBezTo>
                  <a:pt x="2721046" y="1451263"/>
                  <a:pt x="2722761" y="1440976"/>
                  <a:pt x="2724285" y="1420783"/>
                </a:cubicBezTo>
                <a:cubicBezTo>
                  <a:pt x="2725237" y="1406591"/>
                  <a:pt x="2727238" y="1414687"/>
                  <a:pt x="2728000" y="1428689"/>
                </a:cubicBezTo>
                <a:cubicBezTo>
                  <a:pt x="2729333" y="1456121"/>
                  <a:pt x="2729619" y="1516319"/>
                  <a:pt x="2732953" y="1416878"/>
                </a:cubicBezTo>
                <a:cubicBezTo>
                  <a:pt x="2734001" y="1388303"/>
                  <a:pt x="2736477" y="1410782"/>
                  <a:pt x="2737144" y="1426403"/>
                </a:cubicBezTo>
                <a:cubicBezTo>
                  <a:pt x="2737715" y="1438976"/>
                  <a:pt x="2738192" y="1451644"/>
                  <a:pt x="2738763" y="1464503"/>
                </a:cubicBezTo>
                <a:cubicBezTo>
                  <a:pt x="2739335" y="1477362"/>
                  <a:pt x="2738763" y="1490316"/>
                  <a:pt x="2738763" y="1503365"/>
                </a:cubicBezTo>
                <a:cubicBezTo>
                  <a:pt x="2738763" y="1516414"/>
                  <a:pt x="2738763" y="1529749"/>
                  <a:pt x="2737811" y="1542894"/>
                </a:cubicBezTo>
                <a:cubicBezTo>
                  <a:pt x="2736858" y="1556038"/>
                  <a:pt x="2736001" y="1569183"/>
                  <a:pt x="2735144" y="1582327"/>
                </a:cubicBezTo>
                <a:cubicBezTo>
                  <a:pt x="2736287" y="1583661"/>
                  <a:pt x="2737239" y="1585089"/>
                  <a:pt x="2740096" y="1570326"/>
                </a:cubicBezTo>
                <a:cubicBezTo>
                  <a:pt x="2744859" y="1535274"/>
                  <a:pt x="2746859" y="1527558"/>
                  <a:pt x="2745240" y="1554895"/>
                </a:cubicBezTo>
                <a:lnTo>
                  <a:pt x="2745240" y="1568897"/>
                </a:lnTo>
                <a:cubicBezTo>
                  <a:pt x="2742954" y="1581565"/>
                  <a:pt x="2741620" y="1593757"/>
                  <a:pt x="2739525" y="1606140"/>
                </a:cubicBezTo>
                <a:cubicBezTo>
                  <a:pt x="2741620" y="1593757"/>
                  <a:pt x="2742954" y="1581565"/>
                  <a:pt x="2745240" y="1568897"/>
                </a:cubicBezTo>
                <a:cubicBezTo>
                  <a:pt x="2748955" y="1564896"/>
                  <a:pt x="2749812" y="1574517"/>
                  <a:pt x="2748574" y="1595281"/>
                </a:cubicBezTo>
                <a:cubicBezTo>
                  <a:pt x="2748002" y="1605663"/>
                  <a:pt x="2745621" y="1618617"/>
                  <a:pt x="2743240" y="1634238"/>
                </a:cubicBezTo>
                <a:cubicBezTo>
                  <a:pt x="2740859" y="1649859"/>
                  <a:pt x="2738001" y="1667862"/>
                  <a:pt x="2732858" y="1687674"/>
                </a:cubicBezTo>
                <a:cubicBezTo>
                  <a:pt x="2728266" y="1702485"/>
                  <a:pt x="2725085" y="1717696"/>
                  <a:pt x="2723333" y="1733108"/>
                </a:cubicBezTo>
                <a:cubicBezTo>
                  <a:pt x="2724380" y="1738918"/>
                  <a:pt x="2730191" y="1715868"/>
                  <a:pt x="2735715" y="1691388"/>
                </a:cubicBezTo>
                <a:lnTo>
                  <a:pt x="2736287" y="1688626"/>
                </a:lnTo>
                <a:cubicBezTo>
                  <a:pt x="2738192" y="1687578"/>
                  <a:pt x="2736763" y="1698151"/>
                  <a:pt x="2734382" y="1711391"/>
                </a:cubicBezTo>
                <a:cubicBezTo>
                  <a:pt x="2733048" y="1718154"/>
                  <a:pt x="2731714" y="1725869"/>
                  <a:pt x="2730000" y="1733394"/>
                </a:cubicBezTo>
                <a:cubicBezTo>
                  <a:pt x="2728286" y="1740918"/>
                  <a:pt x="2726571" y="1748157"/>
                  <a:pt x="2725047" y="1754539"/>
                </a:cubicBezTo>
                <a:lnTo>
                  <a:pt x="2716379" y="1792639"/>
                </a:lnTo>
                <a:cubicBezTo>
                  <a:pt x="2712664" y="1804545"/>
                  <a:pt x="2708474" y="1816356"/>
                  <a:pt x="2704568" y="1828167"/>
                </a:cubicBezTo>
                <a:cubicBezTo>
                  <a:pt x="2699806" y="1842645"/>
                  <a:pt x="2695043" y="1857219"/>
                  <a:pt x="2689614" y="1871316"/>
                </a:cubicBezTo>
                <a:cubicBezTo>
                  <a:pt x="2684661" y="1883698"/>
                  <a:pt x="2680089" y="1895795"/>
                  <a:pt x="2675231" y="1907987"/>
                </a:cubicBezTo>
                <a:cubicBezTo>
                  <a:pt x="2670374" y="1920179"/>
                  <a:pt x="2665039" y="1931799"/>
                  <a:pt x="2660087" y="1943706"/>
                </a:cubicBezTo>
                <a:cubicBezTo>
                  <a:pt x="2655134" y="1955612"/>
                  <a:pt x="2649990" y="1967518"/>
                  <a:pt x="2644275" y="1979234"/>
                </a:cubicBezTo>
                <a:cubicBezTo>
                  <a:pt x="2638560" y="1990949"/>
                  <a:pt x="2632369" y="2002665"/>
                  <a:pt x="2626082" y="2014476"/>
                </a:cubicBezTo>
                <a:cubicBezTo>
                  <a:pt x="2619320" y="2027811"/>
                  <a:pt x="2616557" y="2033526"/>
                  <a:pt x="2614462" y="2039146"/>
                </a:cubicBezTo>
                <a:cubicBezTo>
                  <a:pt x="2611662" y="2045928"/>
                  <a:pt x="2608480" y="2052538"/>
                  <a:pt x="2604937" y="2058958"/>
                </a:cubicBezTo>
                <a:lnTo>
                  <a:pt x="2607128" y="2057529"/>
                </a:lnTo>
                <a:cubicBezTo>
                  <a:pt x="2601412" y="2068197"/>
                  <a:pt x="2595602" y="2079246"/>
                  <a:pt x="2589316" y="2090295"/>
                </a:cubicBezTo>
                <a:lnTo>
                  <a:pt x="2569028" y="2123252"/>
                </a:lnTo>
                <a:cubicBezTo>
                  <a:pt x="2555597" y="2145636"/>
                  <a:pt x="2539405" y="2166591"/>
                  <a:pt x="2524736" y="2188117"/>
                </a:cubicBezTo>
                <a:cubicBezTo>
                  <a:pt x="2527308" y="2181926"/>
                  <a:pt x="2515211" y="2194689"/>
                  <a:pt x="2518640" y="2188117"/>
                </a:cubicBezTo>
                <a:cubicBezTo>
                  <a:pt x="2515497" y="2194594"/>
                  <a:pt x="2527308" y="2181831"/>
                  <a:pt x="2524736" y="2188117"/>
                </a:cubicBezTo>
                <a:cubicBezTo>
                  <a:pt x="2517783" y="2199642"/>
                  <a:pt x="2508258" y="2211549"/>
                  <a:pt x="2498638" y="2224312"/>
                </a:cubicBezTo>
                <a:lnTo>
                  <a:pt x="2483684" y="2243362"/>
                </a:lnTo>
                <a:cubicBezTo>
                  <a:pt x="2478540" y="2249744"/>
                  <a:pt x="2472920" y="2255935"/>
                  <a:pt x="2467586" y="2262412"/>
                </a:cubicBezTo>
                <a:lnTo>
                  <a:pt x="2442726" y="2292035"/>
                </a:lnTo>
                <a:cubicBezTo>
                  <a:pt x="2434154" y="2301560"/>
                  <a:pt x="2425200" y="2311085"/>
                  <a:pt x="2416532" y="2320610"/>
                </a:cubicBezTo>
                <a:lnTo>
                  <a:pt x="2417961" y="2323467"/>
                </a:lnTo>
                <a:cubicBezTo>
                  <a:pt x="2445584" y="2299560"/>
                  <a:pt x="2397101" y="2354519"/>
                  <a:pt x="2413579" y="2342517"/>
                </a:cubicBezTo>
                <a:lnTo>
                  <a:pt x="2425581" y="2331373"/>
                </a:lnTo>
                <a:lnTo>
                  <a:pt x="2436154" y="2320420"/>
                </a:lnTo>
                <a:cubicBezTo>
                  <a:pt x="2436154" y="2322039"/>
                  <a:pt x="2439583" y="2319848"/>
                  <a:pt x="2445012" y="2315371"/>
                </a:cubicBezTo>
                <a:cubicBezTo>
                  <a:pt x="2447679" y="2313180"/>
                  <a:pt x="2450822" y="2310418"/>
                  <a:pt x="2454537" y="2307275"/>
                </a:cubicBezTo>
                <a:cubicBezTo>
                  <a:pt x="2458252" y="2304132"/>
                  <a:pt x="2461395" y="2300417"/>
                  <a:pt x="2465014" y="2296607"/>
                </a:cubicBezTo>
                <a:cubicBezTo>
                  <a:pt x="2479683" y="2281557"/>
                  <a:pt x="2496161" y="2264413"/>
                  <a:pt x="2503114" y="2258507"/>
                </a:cubicBezTo>
                <a:cubicBezTo>
                  <a:pt x="2515869" y="2246658"/>
                  <a:pt x="2527775" y="2233932"/>
                  <a:pt x="2538738" y="2220407"/>
                </a:cubicBezTo>
                <a:cubicBezTo>
                  <a:pt x="2545977" y="2212215"/>
                  <a:pt x="2552835" y="2202214"/>
                  <a:pt x="2560645" y="2191832"/>
                </a:cubicBezTo>
                <a:cubicBezTo>
                  <a:pt x="2568456" y="2181450"/>
                  <a:pt x="2577029" y="2169258"/>
                  <a:pt x="2585696" y="2156018"/>
                </a:cubicBezTo>
                <a:lnTo>
                  <a:pt x="2583887" y="2155065"/>
                </a:lnTo>
                <a:cubicBezTo>
                  <a:pt x="2533118" y="2224312"/>
                  <a:pt x="2559121" y="2180307"/>
                  <a:pt x="2559026" y="2175068"/>
                </a:cubicBezTo>
                <a:lnTo>
                  <a:pt x="2574362" y="2155351"/>
                </a:lnTo>
                <a:lnTo>
                  <a:pt x="2588839" y="2134968"/>
                </a:lnTo>
                <a:lnTo>
                  <a:pt x="2596555" y="2123157"/>
                </a:lnTo>
                <a:cubicBezTo>
                  <a:pt x="2602841" y="2116680"/>
                  <a:pt x="2616081" y="2098963"/>
                  <a:pt x="2617224" y="2100678"/>
                </a:cubicBezTo>
                <a:cubicBezTo>
                  <a:pt x="2624082" y="2089248"/>
                  <a:pt x="2631512" y="2078389"/>
                  <a:pt x="2638560" y="2067149"/>
                </a:cubicBezTo>
                <a:cubicBezTo>
                  <a:pt x="2641989" y="2061530"/>
                  <a:pt x="2645418" y="2055720"/>
                  <a:pt x="2648657" y="2049719"/>
                </a:cubicBezTo>
                <a:cubicBezTo>
                  <a:pt x="2651714" y="2043537"/>
                  <a:pt x="2654381" y="2037175"/>
                  <a:pt x="2656658" y="2030669"/>
                </a:cubicBezTo>
                <a:lnTo>
                  <a:pt x="2674755" y="1994855"/>
                </a:lnTo>
                <a:cubicBezTo>
                  <a:pt x="2680756" y="1982853"/>
                  <a:pt x="2685804" y="1970471"/>
                  <a:pt x="2691424" y="1958279"/>
                </a:cubicBezTo>
                <a:lnTo>
                  <a:pt x="2691424" y="1959422"/>
                </a:lnTo>
                <a:cubicBezTo>
                  <a:pt x="2697805" y="1944849"/>
                  <a:pt x="2704663" y="1930847"/>
                  <a:pt x="2709997" y="1915321"/>
                </a:cubicBezTo>
                <a:cubicBezTo>
                  <a:pt x="2716960" y="1899271"/>
                  <a:pt x="2722780" y="1882755"/>
                  <a:pt x="2727428" y="1865886"/>
                </a:cubicBezTo>
                <a:lnTo>
                  <a:pt x="2729333" y="1860362"/>
                </a:lnTo>
                <a:lnTo>
                  <a:pt x="2730953" y="1855123"/>
                </a:lnTo>
                <a:lnTo>
                  <a:pt x="2746954" y="1809594"/>
                </a:lnTo>
                <a:cubicBezTo>
                  <a:pt x="2750574" y="1798830"/>
                  <a:pt x="2752384" y="1792163"/>
                  <a:pt x="2753622" y="1789591"/>
                </a:cubicBezTo>
                <a:cubicBezTo>
                  <a:pt x="2754860" y="1787020"/>
                  <a:pt x="2754765" y="1788258"/>
                  <a:pt x="2754098" y="1793020"/>
                </a:cubicBezTo>
                <a:cubicBezTo>
                  <a:pt x="2752946" y="1801040"/>
                  <a:pt x="2751355" y="1808984"/>
                  <a:pt x="2749336" y="1816833"/>
                </a:cubicBezTo>
                <a:cubicBezTo>
                  <a:pt x="2744192" y="1833406"/>
                  <a:pt x="2739049" y="1849694"/>
                  <a:pt x="2733810" y="1866172"/>
                </a:cubicBezTo>
                <a:cubicBezTo>
                  <a:pt x="2728571" y="1882650"/>
                  <a:pt x="2721618" y="1898938"/>
                  <a:pt x="2714760" y="1916274"/>
                </a:cubicBezTo>
                <a:cubicBezTo>
                  <a:pt x="2712950" y="1921703"/>
                  <a:pt x="2711045" y="1927513"/>
                  <a:pt x="2708950" y="1933323"/>
                </a:cubicBezTo>
                <a:cubicBezTo>
                  <a:pt x="2706854" y="1939134"/>
                  <a:pt x="2703997" y="1945230"/>
                  <a:pt x="2701520" y="1951326"/>
                </a:cubicBezTo>
                <a:cubicBezTo>
                  <a:pt x="2696091" y="1963803"/>
                  <a:pt x="2690471" y="1976853"/>
                  <a:pt x="2684756" y="1990283"/>
                </a:cubicBezTo>
                <a:cubicBezTo>
                  <a:pt x="2646123" y="2072455"/>
                  <a:pt x="2599241" y="2150484"/>
                  <a:pt x="2544834" y="2223169"/>
                </a:cubicBezTo>
                <a:cubicBezTo>
                  <a:pt x="2529213" y="2243172"/>
                  <a:pt x="2517116" y="2259745"/>
                  <a:pt x="2508544" y="2271556"/>
                </a:cubicBezTo>
                <a:cubicBezTo>
                  <a:pt x="2499971" y="2283367"/>
                  <a:pt x="2495018" y="2290606"/>
                  <a:pt x="2495590" y="2292606"/>
                </a:cubicBezTo>
                <a:lnTo>
                  <a:pt x="2495590" y="2292606"/>
                </a:lnTo>
                <a:cubicBezTo>
                  <a:pt x="2501210" y="2287368"/>
                  <a:pt x="2506448" y="2282605"/>
                  <a:pt x="2513211" y="2275938"/>
                </a:cubicBezTo>
                <a:cubicBezTo>
                  <a:pt x="2519974" y="2269270"/>
                  <a:pt x="2527213" y="2260031"/>
                  <a:pt x="2537976" y="2246505"/>
                </a:cubicBezTo>
                <a:lnTo>
                  <a:pt x="2538929" y="2248220"/>
                </a:lnTo>
                <a:cubicBezTo>
                  <a:pt x="2545787" y="2240505"/>
                  <a:pt x="2556740" y="2228217"/>
                  <a:pt x="2565313" y="2216597"/>
                </a:cubicBezTo>
                <a:cubicBezTo>
                  <a:pt x="2570809" y="2208567"/>
                  <a:pt x="2577200" y="2201186"/>
                  <a:pt x="2584363" y="2194594"/>
                </a:cubicBezTo>
                <a:lnTo>
                  <a:pt x="2598650" y="2175544"/>
                </a:lnTo>
                <a:cubicBezTo>
                  <a:pt x="2603413" y="2169353"/>
                  <a:pt x="2607509" y="2162971"/>
                  <a:pt x="2611890" y="2156494"/>
                </a:cubicBezTo>
                <a:lnTo>
                  <a:pt x="2637036" y="2120871"/>
                </a:lnTo>
                <a:cubicBezTo>
                  <a:pt x="2651895" y="2098487"/>
                  <a:pt x="2665611" y="2077532"/>
                  <a:pt x="2678755" y="2057815"/>
                </a:cubicBezTo>
                <a:cubicBezTo>
                  <a:pt x="2699234" y="2019715"/>
                  <a:pt x="2697805" y="2028002"/>
                  <a:pt x="2704949" y="2018667"/>
                </a:cubicBezTo>
                <a:lnTo>
                  <a:pt x="2698853" y="2033145"/>
                </a:lnTo>
                <a:cubicBezTo>
                  <a:pt x="2693614" y="2044290"/>
                  <a:pt x="2688566" y="2055053"/>
                  <a:pt x="2683423" y="2065816"/>
                </a:cubicBezTo>
                <a:lnTo>
                  <a:pt x="2666849" y="2097439"/>
                </a:lnTo>
                <a:cubicBezTo>
                  <a:pt x="2660944" y="2108012"/>
                  <a:pt x="2655324" y="2119251"/>
                  <a:pt x="2648276" y="2130586"/>
                </a:cubicBezTo>
                <a:cubicBezTo>
                  <a:pt x="2641227" y="2141921"/>
                  <a:pt x="2633417" y="2153637"/>
                  <a:pt x="2624844" y="2166305"/>
                </a:cubicBezTo>
                <a:cubicBezTo>
                  <a:pt x="2616271" y="2178973"/>
                  <a:pt x="2608080" y="2192404"/>
                  <a:pt x="2599317" y="2205167"/>
                </a:cubicBezTo>
                <a:cubicBezTo>
                  <a:pt x="2590554" y="2217930"/>
                  <a:pt x="2582172" y="2230884"/>
                  <a:pt x="2572837" y="2243267"/>
                </a:cubicBezTo>
                <a:lnTo>
                  <a:pt x="2542834" y="2281938"/>
                </a:lnTo>
                <a:cubicBezTo>
                  <a:pt x="2538071" y="2288511"/>
                  <a:pt x="2532833" y="2294702"/>
                  <a:pt x="2527594" y="2300988"/>
                </a:cubicBezTo>
                <a:lnTo>
                  <a:pt x="2511878" y="2319562"/>
                </a:lnTo>
                <a:lnTo>
                  <a:pt x="2496066" y="2338612"/>
                </a:lnTo>
                <a:cubicBezTo>
                  <a:pt x="2490732" y="2344804"/>
                  <a:pt x="2484922" y="2350518"/>
                  <a:pt x="2479302" y="2356519"/>
                </a:cubicBezTo>
                <a:cubicBezTo>
                  <a:pt x="2467967" y="2368425"/>
                  <a:pt x="2456633" y="2380522"/>
                  <a:pt x="2444536" y="2392238"/>
                </a:cubicBezTo>
                <a:cubicBezTo>
                  <a:pt x="2444536" y="2392238"/>
                  <a:pt x="2444536" y="2393285"/>
                  <a:pt x="2443012" y="2395095"/>
                </a:cubicBezTo>
                <a:cubicBezTo>
                  <a:pt x="2448517" y="2389676"/>
                  <a:pt x="2454975" y="2385313"/>
                  <a:pt x="2462062" y="2382237"/>
                </a:cubicBezTo>
                <a:cubicBezTo>
                  <a:pt x="2475378" y="2370769"/>
                  <a:pt x="2487922" y="2358424"/>
                  <a:pt x="2499590" y="2345280"/>
                </a:cubicBezTo>
                <a:cubicBezTo>
                  <a:pt x="2512449" y="2330230"/>
                  <a:pt x="2525594" y="2314228"/>
                  <a:pt x="2537690" y="2300607"/>
                </a:cubicBezTo>
                <a:cubicBezTo>
                  <a:pt x="2537690" y="2299750"/>
                  <a:pt x="2538547" y="2298988"/>
                  <a:pt x="2538929" y="2298131"/>
                </a:cubicBezTo>
                <a:cubicBezTo>
                  <a:pt x="2545787" y="2290225"/>
                  <a:pt x="2552073" y="2281843"/>
                  <a:pt x="2558645" y="2273747"/>
                </a:cubicBezTo>
                <a:lnTo>
                  <a:pt x="2576838" y="2250411"/>
                </a:lnTo>
                <a:cubicBezTo>
                  <a:pt x="2582267" y="2243648"/>
                  <a:pt x="2587220" y="2236504"/>
                  <a:pt x="2592078" y="2229361"/>
                </a:cubicBezTo>
                <a:lnTo>
                  <a:pt x="2606937" y="2207929"/>
                </a:lnTo>
                <a:lnTo>
                  <a:pt x="2605413" y="2209453"/>
                </a:lnTo>
                <a:cubicBezTo>
                  <a:pt x="2629130" y="2177354"/>
                  <a:pt x="2626368" y="2183926"/>
                  <a:pt x="2629321" y="2183259"/>
                </a:cubicBezTo>
                <a:cubicBezTo>
                  <a:pt x="2626273" y="2189260"/>
                  <a:pt x="2622844" y="2194975"/>
                  <a:pt x="2619796" y="2200786"/>
                </a:cubicBezTo>
                <a:cubicBezTo>
                  <a:pt x="2610271" y="2214787"/>
                  <a:pt x="2599888" y="2229361"/>
                  <a:pt x="2593030" y="2239457"/>
                </a:cubicBezTo>
                <a:cubicBezTo>
                  <a:pt x="2586172" y="2249554"/>
                  <a:pt x="2581886" y="2256030"/>
                  <a:pt x="2585029" y="2254888"/>
                </a:cubicBezTo>
                <a:cubicBezTo>
                  <a:pt x="2598745" y="2237266"/>
                  <a:pt x="2611128" y="2218692"/>
                  <a:pt x="2624272" y="2200595"/>
                </a:cubicBezTo>
                <a:cubicBezTo>
                  <a:pt x="2627035" y="2196785"/>
                  <a:pt x="2629987" y="2192975"/>
                  <a:pt x="2632464" y="2188879"/>
                </a:cubicBezTo>
                <a:cubicBezTo>
                  <a:pt x="2636360" y="2184603"/>
                  <a:pt x="2639570" y="2179754"/>
                  <a:pt x="2641989" y="2174496"/>
                </a:cubicBezTo>
                <a:lnTo>
                  <a:pt x="2659039" y="2146969"/>
                </a:lnTo>
                <a:lnTo>
                  <a:pt x="2666659" y="2133920"/>
                </a:lnTo>
                <a:cubicBezTo>
                  <a:pt x="2668945" y="2129538"/>
                  <a:pt x="2671231" y="2125252"/>
                  <a:pt x="2673517" y="2121061"/>
                </a:cubicBezTo>
                <a:lnTo>
                  <a:pt x="2686947" y="2096677"/>
                </a:lnTo>
                <a:cubicBezTo>
                  <a:pt x="2691424" y="2088867"/>
                  <a:pt x="2695805" y="2081342"/>
                  <a:pt x="2699996" y="2073912"/>
                </a:cubicBezTo>
                <a:lnTo>
                  <a:pt x="2711807" y="2051910"/>
                </a:lnTo>
                <a:cubicBezTo>
                  <a:pt x="2719522" y="2037527"/>
                  <a:pt x="2727619" y="2024001"/>
                  <a:pt x="2734762" y="2010190"/>
                </a:cubicBezTo>
                <a:lnTo>
                  <a:pt x="2755813" y="1968471"/>
                </a:lnTo>
                <a:lnTo>
                  <a:pt x="2755813" y="1968471"/>
                </a:lnTo>
                <a:cubicBezTo>
                  <a:pt x="2764480" y="1952469"/>
                  <a:pt x="2770481" y="1938372"/>
                  <a:pt x="2776006" y="1927989"/>
                </a:cubicBezTo>
                <a:cubicBezTo>
                  <a:pt x="2779444" y="1920693"/>
                  <a:pt x="2783626" y="1913768"/>
                  <a:pt x="2788484" y="1907320"/>
                </a:cubicBezTo>
                <a:lnTo>
                  <a:pt x="2788484" y="1907320"/>
                </a:lnTo>
                <a:cubicBezTo>
                  <a:pt x="2790579" y="1901796"/>
                  <a:pt x="2792675" y="1896652"/>
                  <a:pt x="2794579" y="1891795"/>
                </a:cubicBezTo>
                <a:lnTo>
                  <a:pt x="2799437" y="1878174"/>
                </a:lnTo>
                <a:cubicBezTo>
                  <a:pt x="2802485" y="1869887"/>
                  <a:pt x="2805057" y="1863029"/>
                  <a:pt x="2807248" y="1857790"/>
                </a:cubicBezTo>
                <a:cubicBezTo>
                  <a:pt x="2811534" y="1847408"/>
                  <a:pt x="2814011" y="1843598"/>
                  <a:pt x="2814392" y="1847598"/>
                </a:cubicBezTo>
                <a:cubicBezTo>
                  <a:pt x="2810848" y="1858066"/>
                  <a:pt x="2807981" y="1868763"/>
                  <a:pt x="2805819" y="1879603"/>
                </a:cubicBezTo>
                <a:cubicBezTo>
                  <a:pt x="2803781" y="1890670"/>
                  <a:pt x="2800590" y="1901491"/>
                  <a:pt x="2796294" y="1911892"/>
                </a:cubicBezTo>
                <a:lnTo>
                  <a:pt x="2796294" y="1911892"/>
                </a:lnTo>
                <a:cubicBezTo>
                  <a:pt x="2794446" y="1922570"/>
                  <a:pt x="2791246" y="1932980"/>
                  <a:pt x="2786769" y="1942848"/>
                </a:cubicBezTo>
                <a:cubicBezTo>
                  <a:pt x="2784102" y="1950468"/>
                  <a:pt x="2781721" y="1958184"/>
                  <a:pt x="2778768" y="1965708"/>
                </a:cubicBezTo>
                <a:lnTo>
                  <a:pt x="2769243" y="1988283"/>
                </a:lnTo>
                <a:lnTo>
                  <a:pt x="2761909" y="2009238"/>
                </a:lnTo>
                <a:lnTo>
                  <a:pt x="2764480" y="2011619"/>
                </a:lnTo>
                <a:lnTo>
                  <a:pt x="2781911" y="1981901"/>
                </a:lnTo>
                <a:cubicBezTo>
                  <a:pt x="2789722" y="1964946"/>
                  <a:pt x="2794484" y="1953326"/>
                  <a:pt x="2797913" y="1947706"/>
                </a:cubicBezTo>
                <a:lnTo>
                  <a:pt x="2797913" y="1946849"/>
                </a:lnTo>
                <a:cubicBezTo>
                  <a:pt x="2820583" y="1897414"/>
                  <a:pt x="2830298" y="1869792"/>
                  <a:pt x="2835251" y="1861695"/>
                </a:cubicBezTo>
                <a:cubicBezTo>
                  <a:pt x="2840204" y="1853599"/>
                  <a:pt x="2838680" y="1864172"/>
                  <a:pt x="2834013" y="1889223"/>
                </a:cubicBezTo>
                <a:cubicBezTo>
                  <a:pt x="2830775" y="1908273"/>
                  <a:pt x="2825536" y="1927323"/>
                  <a:pt x="2824488" y="1938753"/>
                </a:cubicBezTo>
                <a:cubicBezTo>
                  <a:pt x="2823440" y="1950183"/>
                  <a:pt x="2825060" y="1952945"/>
                  <a:pt x="2834013" y="1939324"/>
                </a:cubicBezTo>
                <a:cubicBezTo>
                  <a:pt x="2833918" y="1950211"/>
                  <a:pt x="2831946" y="1961003"/>
                  <a:pt x="2828203" y="1971233"/>
                </a:cubicBezTo>
                <a:cubicBezTo>
                  <a:pt x="2817820" y="1997236"/>
                  <a:pt x="2806200" y="2021144"/>
                  <a:pt x="2795627" y="2044004"/>
                </a:cubicBezTo>
                <a:cubicBezTo>
                  <a:pt x="2785054" y="2066864"/>
                  <a:pt x="2772482" y="2086962"/>
                  <a:pt x="2761433" y="2106202"/>
                </a:cubicBezTo>
                <a:cubicBezTo>
                  <a:pt x="2741716" y="2138016"/>
                  <a:pt x="2720856" y="2172877"/>
                  <a:pt x="2697996" y="2204976"/>
                </a:cubicBezTo>
                <a:cubicBezTo>
                  <a:pt x="2692376" y="2213073"/>
                  <a:pt x="2686947" y="2221074"/>
                  <a:pt x="2681327" y="2228884"/>
                </a:cubicBezTo>
                <a:lnTo>
                  <a:pt x="2664087" y="2251268"/>
                </a:lnTo>
                <a:lnTo>
                  <a:pt x="2647513" y="2272413"/>
                </a:lnTo>
                <a:cubicBezTo>
                  <a:pt x="2642275" y="2279271"/>
                  <a:pt x="2636941" y="2285748"/>
                  <a:pt x="2631512" y="2291463"/>
                </a:cubicBezTo>
                <a:cubicBezTo>
                  <a:pt x="2621987" y="2304417"/>
                  <a:pt x="2613795" y="2313657"/>
                  <a:pt x="2606270" y="2322420"/>
                </a:cubicBezTo>
                <a:lnTo>
                  <a:pt x="2595126" y="2335374"/>
                </a:lnTo>
                <a:lnTo>
                  <a:pt x="2582553" y="2349090"/>
                </a:lnTo>
                <a:cubicBezTo>
                  <a:pt x="2582553" y="2343470"/>
                  <a:pt x="2546453" y="2379379"/>
                  <a:pt x="2548358" y="2370807"/>
                </a:cubicBezTo>
                <a:cubicBezTo>
                  <a:pt x="2544177" y="2375969"/>
                  <a:pt x="2539272" y="2380494"/>
                  <a:pt x="2533785" y="2384237"/>
                </a:cubicBezTo>
                <a:cubicBezTo>
                  <a:pt x="2531689" y="2385380"/>
                  <a:pt x="2531499" y="2384237"/>
                  <a:pt x="2529880" y="2384999"/>
                </a:cubicBezTo>
                <a:lnTo>
                  <a:pt x="2538452" y="2375474"/>
                </a:lnTo>
                <a:lnTo>
                  <a:pt x="2529880" y="2384999"/>
                </a:lnTo>
                <a:lnTo>
                  <a:pt x="2529880" y="2384999"/>
                </a:lnTo>
                <a:cubicBezTo>
                  <a:pt x="2509877" y="2405287"/>
                  <a:pt x="2496733" y="2417479"/>
                  <a:pt x="2482255" y="2430529"/>
                </a:cubicBezTo>
                <a:lnTo>
                  <a:pt x="2466538" y="2444340"/>
                </a:lnTo>
                <a:lnTo>
                  <a:pt x="2466538" y="2444340"/>
                </a:lnTo>
                <a:cubicBezTo>
                  <a:pt x="2455023" y="2455760"/>
                  <a:pt x="2442907" y="2466571"/>
                  <a:pt x="2430248" y="2476725"/>
                </a:cubicBezTo>
                <a:cubicBezTo>
                  <a:pt x="2413761" y="2491736"/>
                  <a:pt x="2396425" y="2505795"/>
                  <a:pt x="2378337" y="2518825"/>
                </a:cubicBezTo>
                <a:cubicBezTo>
                  <a:pt x="2365478" y="2527302"/>
                  <a:pt x="2354525" y="2534065"/>
                  <a:pt x="2336046" y="2547400"/>
                </a:cubicBezTo>
                <a:cubicBezTo>
                  <a:pt x="2331379" y="2551115"/>
                  <a:pt x="2326521" y="2555020"/>
                  <a:pt x="2321949" y="2558545"/>
                </a:cubicBezTo>
                <a:cubicBezTo>
                  <a:pt x="2309471" y="2566164"/>
                  <a:pt x="2294993" y="2576452"/>
                  <a:pt x="2279753" y="2587786"/>
                </a:cubicBezTo>
                <a:lnTo>
                  <a:pt x="2266133" y="2597311"/>
                </a:lnTo>
                <a:lnTo>
                  <a:pt x="2252036" y="2606265"/>
                </a:lnTo>
                <a:cubicBezTo>
                  <a:pt x="2236891" y="2615790"/>
                  <a:pt x="2222603" y="2624457"/>
                  <a:pt x="2208030" y="2633316"/>
                </a:cubicBezTo>
                <a:cubicBezTo>
                  <a:pt x="2193457" y="2642174"/>
                  <a:pt x="2177550" y="2650080"/>
                  <a:pt x="2160405" y="2660176"/>
                </a:cubicBezTo>
                <a:cubicBezTo>
                  <a:pt x="2151385" y="2665968"/>
                  <a:pt x="2141812" y="2670854"/>
                  <a:pt x="2131830" y="2674750"/>
                </a:cubicBezTo>
                <a:cubicBezTo>
                  <a:pt x="2128115" y="2675893"/>
                  <a:pt x="2128877" y="2674750"/>
                  <a:pt x="2129163" y="2673511"/>
                </a:cubicBezTo>
                <a:lnTo>
                  <a:pt x="2119638" y="2675797"/>
                </a:lnTo>
                <a:lnTo>
                  <a:pt x="2116304" y="2675702"/>
                </a:lnTo>
                <a:cubicBezTo>
                  <a:pt x="2097273" y="2688075"/>
                  <a:pt x="2077376" y="2699057"/>
                  <a:pt x="2056773" y="2708563"/>
                </a:cubicBezTo>
                <a:lnTo>
                  <a:pt x="2026007" y="2723327"/>
                </a:lnTo>
                <a:cubicBezTo>
                  <a:pt x="2012815" y="2730271"/>
                  <a:pt x="1999242" y="2736433"/>
                  <a:pt x="1985335" y="2741805"/>
                </a:cubicBezTo>
                <a:lnTo>
                  <a:pt x="1960094" y="2751902"/>
                </a:lnTo>
                <a:cubicBezTo>
                  <a:pt x="1951712" y="2755141"/>
                  <a:pt x="1943235" y="2757807"/>
                  <a:pt x="1935615" y="2760569"/>
                </a:cubicBezTo>
                <a:cubicBezTo>
                  <a:pt x="1880275" y="2779619"/>
                  <a:pt x="1909707" y="2766094"/>
                  <a:pt x="1893038" y="2770094"/>
                </a:cubicBezTo>
                <a:cubicBezTo>
                  <a:pt x="1881608" y="2772762"/>
                  <a:pt x="1868559" y="2775238"/>
                  <a:pt x="1856272" y="2777810"/>
                </a:cubicBezTo>
                <a:lnTo>
                  <a:pt x="1820267" y="2786382"/>
                </a:lnTo>
                <a:cubicBezTo>
                  <a:pt x="1757021" y="2797717"/>
                  <a:pt x="1749592" y="2799908"/>
                  <a:pt x="1728446" y="2809814"/>
                </a:cubicBezTo>
                <a:lnTo>
                  <a:pt x="1737971" y="2809814"/>
                </a:lnTo>
                <a:lnTo>
                  <a:pt x="1751211" y="2807528"/>
                </a:lnTo>
                <a:lnTo>
                  <a:pt x="1764736" y="2804480"/>
                </a:lnTo>
                <a:lnTo>
                  <a:pt x="1790740" y="2798860"/>
                </a:lnTo>
                <a:cubicBezTo>
                  <a:pt x="1801884" y="2796136"/>
                  <a:pt x="1813219" y="2794221"/>
                  <a:pt x="1824649" y="2793145"/>
                </a:cubicBezTo>
                <a:cubicBezTo>
                  <a:pt x="1830840" y="2793145"/>
                  <a:pt x="1804075" y="2801337"/>
                  <a:pt x="1771976" y="2808671"/>
                </a:cubicBezTo>
                <a:cubicBezTo>
                  <a:pt x="1750916" y="2815062"/>
                  <a:pt x="1729427" y="2819968"/>
                  <a:pt x="1707682" y="2823339"/>
                </a:cubicBezTo>
                <a:cubicBezTo>
                  <a:pt x="1684060" y="2828102"/>
                  <a:pt x="1658628" y="2830579"/>
                  <a:pt x="1634339" y="2833627"/>
                </a:cubicBezTo>
                <a:lnTo>
                  <a:pt x="1634339" y="2833627"/>
                </a:lnTo>
                <a:lnTo>
                  <a:pt x="1615766" y="2837055"/>
                </a:lnTo>
                <a:lnTo>
                  <a:pt x="1543280" y="2843342"/>
                </a:lnTo>
                <a:cubicBezTo>
                  <a:pt x="1519087" y="2844961"/>
                  <a:pt x="1494798" y="2845151"/>
                  <a:pt x="1471176" y="2844771"/>
                </a:cubicBezTo>
                <a:cubicBezTo>
                  <a:pt x="1466413" y="2843723"/>
                  <a:pt x="1461651" y="2842675"/>
                  <a:pt x="1456793" y="2841246"/>
                </a:cubicBezTo>
                <a:lnTo>
                  <a:pt x="1397262" y="2838389"/>
                </a:lnTo>
                <a:cubicBezTo>
                  <a:pt x="1380022" y="2838389"/>
                  <a:pt x="1362972" y="2836579"/>
                  <a:pt x="1346113" y="2835626"/>
                </a:cubicBezTo>
                <a:lnTo>
                  <a:pt x="1320871" y="2833817"/>
                </a:lnTo>
                <a:cubicBezTo>
                  <a:pt x="1312489" y="2833245"/>
                  <a:pt x="1304203" y="2831912"/>
                  <a:pt x="1295916" y="2830959"/>
                </a:cubicBezTo>
                <a:cubicBezTo>
                  <a:pt x="1279409" y="2828740"/>
                  <a:pt x="1263026" y="2826454"/>
                  <a:pt x="1246767" y="2824102"/>
                </a:cubicBezTo>
                <a:cubicBezTo>
                  <a:pt x="1230575" y="2821149"/>
                  <a:pt x="1214668" y="2817719"/>
                  <a:pt x="1199142" y="2814577"/>
                </a:cubicBezTo>
                <a:lnTo>
                  <a:pt x="1177139" y="2809909"/>
                </a:lnTo>
                <a:cubicBezTo>
                  <a:pt x="1169614" y="2808290"/>
                  <a:pt x="1161899" y="2806195"/>
                  <a:pt x="1154089" y="2804385"/>
                </a:cubicBezTo>
                <a:lnTo>
                  <a:pt x="1106464" y="2792859"/>
                </a:lnTo>
                <a:lnTo>
                  <a:pt x="1058839" y="2779048"/>
                </a:lnTo>
                <a:cubicBezTo>
                  <a:pt x="1051219" y="2776762"/>
                  <a:pt x="1043694" y="2774476"/>
                  <a:pt x="1036360" y="2772095"/>
                </a:cubicBezTo>
                <a:lnTo>
                  <a:pt x="1015500" y="2764284"/>
                </a:lnTo>
                <a:lnTo>
                  <a:pt x="978352" y="2751711"/>
                </a:lnTo>
                <a:cubicBezTo>
                  <a:pt x="965970" y="2747711"/>
                  <a:pt x="954350" y="2742186"/>
                  <a:pt x="943110" y="2738091"/>
                </a:cubicBezTo>
                <a:cubicBezTo>
                  <a:pt x="931870" y="2733995"/>
                  <a:pt x="921679" y="2729232"/>
                  <a:pt x="912439" y="2725041"/>
                </a:cubicBezTo>
                <a:cubicBezTo>
                  <a:pt x="904467" y="2721365"/>
                  <a:pt x="896771" y="2717126"/>
                  <a:pt x="889389" y="2712373"/>
                </a:cubicBezTo>
                <a:cubicBezTo>
                  <a:pt x="879007" y="2705611"/>
                  <a:pt x="854909" y="2696371"/>
                  <a:pt x="836239" y="2687513"/>
                </a:cubicBezTo>
                <a:lnTo>
                  <a:pt x="787281" y="2664082"/>
                </a:lnTo>
                <a:cubicBezTo>
                  <a:pt x="771088" y="2655890"/>
                  <a:pt x="755372" y="2646936"/>
                  <a:pt x="739656" y="2638459"/>
                </a:cubicBezTo>
                <a:cubicBezTo>
                  <a:pt x="723940" y="2629982"/>
                  <a:pt x="708414" y="2621409"/>
                  <a:pt x="692031" y="2611504"/>
                </a:cubicBezTo>
                <a:lnTo>
                  <a:pt x="666694" y="2595978"/>
                </a:lnTo>
                <a:cubicBezTo>
                  <a:pt x="658027" y="2590644"/>
                  <a:pt x="649549" y="2584452"/>
                  <a:pt x="640691" y="2578357"/>
                </a:cubicBezTo>
                <a:cubicBezTo>
                  <a:pt x="610002" y="2558011"/>
                  <a:pt x="580636" y="2535742"/>
                  <a:pt x="552776" y="2511682"/>
                </a:cubicBezTo>
                <a:cubicBezTo>
                  <a:pt x="540488" y="2500632"/>
                  <a:pt x="528868" y="2489678"/>
                  <a:pt x="517342" y="2478820"/>
                </a:cubicBezTo>
                <a:cubicBezTo>
                  <a:pt x="511532" y="2473391"/>
                  <a:pt x="505722" y="2468057"/>
                  <a:pt x="500102" y="2462532"/>
                </a:cubicBezTo>
                <a:lnTo>
                  <a:pt x="483338" y="2445388"/>
                </a:lnTo>
                <a:cubicBezTo>
                  <a:pt x="458383" y="2420241"/>
                  <a:pt x="405709" y="2366044"/>
                  <a:pt x="404090" y="2356805"/>
                </a:cubicBezTo>
                <a:cubicBezTo>
                  <a:pt x="391517" y="2341279"/>
                  <a:pt x="391327" y="2339279"/>
                  <a:pt x="391231" y="2337279"/>
                </a:cubicBezTo>
                <a:cubicBezTo>
                  <a:pt x="383040" y="2325372"/>
                  <a:pt x="374563" y="2313847"/>
                  <a:pt x="366752" y="2301846"/>
                </a:cubicBezTo>
                <a:cubicBezTo>
                  <a:pt x="336653" y="2263746"/>
                  <a:pt x="324842" y="2246124"/>
                  <a:pt x="351322" y="2275557"/>
                </a:cubicBezTo>
                <a:cubicBezTo>
                  <a:pt x="361990" y="2287272"/>
                  <a:pt x="370372" y="2296702"/>
                  <a:pt x="376753" y="2302131"/>
                </a:cubicBezTo>
                <a:cubicBezTo>
                  <a:pt x="383135" y="2307561"/>
                  <a:pt x="386278" y="2308894"/>
                  <a:pt x="384564" y="2304989"/>
                </a:cubicBezTo>
                <a:cubicBezTo>
                  <a:pt x="382849" y="2301084"/>
                  <a:pt x="380182" y="2295464"/>
                  <a:pt x="378277" y="2289939"/>
                </a:cubicBezTo>
                <a:lnTo>
                  <a:pt x="378277" y="2289939"/>
                </a:lnTo>
                <a:cubicBezTo>
                  <a:pt x="380182" y="2295083"/>
                  <a:pt x="382278" y="2300131"/>
                  <a:pt x="384564" y="2304989"/>
                </a:cubicBezTo>
                <a:cubicBezTo>
                  <a:pt x="357037" y="2269365"/>
                  <a:pt x="334748" y="2242029"/>
                  <a:pt x="315127" y="2215645"/>
                </a:cubicBezTo>
                <a:cubicBezTo>
                  <a:pt x="295505" y="2189260"/>
                  <a:pt x="277027" y="2164590"/>
                  <a:pt x="257977" y="2135254"/>
                </a:cubicBezTo>
                <a:cubicBezTo>
                  <a:pt x="245118" y="2119470"/>
                  <a:pt x="233888" y="2102430"/>
                  <a:pt x="224449" y="2084390"/>
                </a:cubicBezTo>
                <a:cubicBezTo>
                  <a:pt x="209399" y="2055815"/>
                  <a:pt x="217210" y="2065340"/>
                  <a:pt x="214162" y="2056291"/>
                </a:cubicBezTo>
                <a:cubicBezTo>
                  <a:pt x="212695" y="2051900"/>
                  <a:pt x="211704" y="2047366"/>
                  <a:pt x="211209" y="2042766"/>
                </a:cubicBezTo>
                <a:lnTo>
                  <a:pt x="212447" y="2044290"/>
                </a:lnTo>
                <a:lnTo>
                  <a:pt x="202160" y="2023335"/>
                </a:lnTo>
                <a:cubicBezTo>
                  <a:pt x="196350" y="2018191"/>
                  <a:pt x="186349" y="1994760"/>
                  <a:pt x="175204" y="1969233"/>
                </a:cubicBezTo>
                <a:cubicBezTo>
                  <a:pt x="167680" y="1954278"/>
                  <a:pt x="161107" y="1936848"/>
                  <a:pt x="154535" y="1920941"/>
                </a:cubicBezTo>
                <a:cubicBezTo>
                  <a:pt x="147963" y="1905034"/>
                  <a:pt x="141391" y="1890937"/>
                  <a:pt x="137104" y="1881222"/>
                </a:cubicBezTo>
                <a:cubicBezTo>
                  <a:pt x="128151" y="1865220"/>
                  <a:pt x="123579" y="1857123"/>
                  <a:pt x="125579" y="1866648"/>
                </a:cubicBezTo>
                <a:cubicBezTo>
                  <a:pt x="126627" y="1871411"/>
                  <a:pt x="129008" y="1880650"/>
                  <a:pt x="133866" y="1895223"/>
                </a:cubicBezTo>
                <a:cubicBezTo>
                  <a:pt x="138724" y="1909797"/>
                  <a:pt x="146534" y="1929799"/>
                  <a:pt x="156345" y="1956469"/>
                </a:cubicBezTo>
                <a:cubicBezTo>
                  <a:pt x="139067" y="1922550"/>
                  <a:pt x="124912" y="1887127"/>
                  <a:pt x="114054" y="1850646"/>
                </a:cubicBezTo>
                <a:cubicBezTo>
                  <a:pt x="107101" y="1829406"/>
                  <a:pt x="102434" y="1810451"/>
                  <a:pt x="98052" y="1794068"/>
                </a:cubicBezTo>
                <a:cubicBezTo>
                  <a:pt x="93670" y="1777685"/>
                  <a:pt x="89384" y="1763874"/>
                  <a:pt x="86812" y="1751777"/>
                </a:cubicBezTo>
                <a:cubicBezTo>
                  <a:pt x="81193" y="1727869"/>
                  <a:pt x="77287" y="1712439"/>
                  <a:pt x="73954" y="1702818"/>
                </a:cubicBezTo>
                <a:cubicBezTo>
                  <a:pt x="67477" y="1683768"/>
                  <a:pt x="65381" y="1687293"/>
                  <a:pt x="61952" y="1692436"/>
                </a:cubicBezTo>
                <a:cubicBezTo>
                  <a:pt x="60904" y="1696132"/>
                  <a:pt x="60295" y="1699932"/>
                  <a:pt x="60142" y="1703771"/>
                </a:cubicBezTo>
                <a:cubicBezTo>
                  <a:pt x="59114" y="1698828"/>
                  <a:pt x="57418" y="1694055"/>
                  <a:pt x="55094" y="1689579"/>
                </a:cubicBezTo>
                <a:cubicBezTo>
                  <a:pt x="54142" y="1688721"/>
                  <a:pt x="53570" y="1690055"/>
                  <a:pt x="52522" y="1688531"/>
                </a:cubicBezTo>
                <a:cubicBezTo>
                  <a:pt x="42997" y="1648240"/>
                  <a:pt x="35473" y="1619761"/>
                  <a:pt x="31186" y="1606425"/>
                </a:cubicBezTo>
                <a:cubicBezTo>
                  <a:pt x="28224" y="1596910"/>
                  <a:pt x="26052" y="1587156"/>
                  <a:pt x="24709" y="1577279"/>
                </a:cubicBezTo>
                <a:cubicBezTo>
                  <a:pt x="23566" y="1570516"/>
                  <a:pt x="22423" y="1562801"/>
                  <a:pt x="21185" y="1554324"/>
                </a:cubicBezTo>
                <a:cubicBezTo>
                  <a:pt x="19947" y="1545846"/>
                  <a:pt x="19661" y="1536417"/>
                  <a:pt x="18899" y="1526320"/>
                </a:cubicBezTo>
                <a:cubicBezTo>
                  <a:pt x="13937" y="1509813"/>
                  <a:pt x="11279" y="1492697"/>
                  <a:pt x="10993" y="1475457"/>
                </a:cubicBezTo>
                <a:cubicBezTo>
                  <a:pt x="7945" y="1480505"/>
                  <a:pt x="5469" y="1456407"/>
                  <a:pt x="3850" y="1406210"/>
                </a:cubicBezTo>
                <a:cubicBezTo>
                  <a:pt x="4897" y="1385731"/>
                  <a:pt x="5755" y="1365348"/>
                  <a:pt x="6898" y="1344774"/>
                </a:cubicBezTo>
                <a:cubicBezTo>
                  <a:pt x="5755" y="1365348"/>
                  <a:pt x="4897" y="1385731"/>
                  <a:pt x="3850" y="1406210"/>
                </a:cubicBezTo>
                <a:cubicBezTo>
                  <a:pt x="2211" y="1395047"/>
                  <a:pt x="1830" y="1383740"/>
                  <a:pt x="2707" y="1372491"/>
                </a:cubicBezTo>
                <a:cubicBezTo>
                  <a:pt x="3469" y="1358013"/>
                  <a:pt x="4231" y="1344583"/>
                  <a:pt x="4897" y="1332105"/>
                </a:cubicBezTo>
                <a:cubicBezTo>
                  <a:pt x="5564" y="1319628"/>
                  <a:pt x="6898" y="1307626"/>
                  <a:pt x="7755" y="1296387"/>
                </a:cubicBezTo>
                <a:cubicBezTo>
                  <a:pt x="8422" y="1288290"/>
                  <a:pt x="8898" y="1280575"/>
                  <a:pt x="9374" y="1272955"/>
                </a:cubicBezTo>
                <a:cubicBezTo>
                  <a:pt x="2926" y="1329591"/>
                  <a:pt x="-256" y="1386550"/>
                  <a:pt x="-151" y="1443548"/>
                </a:cubicBezTo>
                <a:cubicBezTo>
                  <a:pt x="-151" y="1468570"/>
                  <a:pt x="449" y="1493525"/>
                  <a:pt x="1659" y="1518414"/>
                </a:cubicBezTo>
                <a:cubicBezTo>
                  <a:pt x="2345" y="1521319"/>
                  <a:pt x="3202" y="1524186"/>
                  <a:pt x="4231" y="1526987"/>
                </a:cubicBezTo>
                <a:cubicBezTo>
                  <a:pt x="5278" y="1536988"/>
                  <a:pt x="6040" y="1546894"/>
                  <a:pt x="7279" y="1556895"/>
                </a:cubicBezTo>
                <a:lnTo>
                  <a:pt x="11565" y="1586613"/>
                </a:lnTo>
                <a:cubicBezTo>
                  <a:pt x="14613" y="1606330"/>
                  <a:pt x="16899" y="1626237"/>
                  <a:pt x="21090" y="1645764"/>
                </a:cubicBezTo>
                <a:cubicBezTo>
                  <a:pt x="25281" y="1665290"/>
                  <a:pt x="30139" y="1683006"/>
                  <a:pt x="34901" y="1702342"/>
                </a:cubicBezTo>
                <a:cubicBezTo>
                  <a:pt x="39664" y="1721678"/>
                  <a:pt x="46236" y="1742823"/>
                  <a:pt x="52046" y="1764826"/>
                </a:cubicBezTo>
                <a:lnTo>
                  <a:pt x="73287" y="1833787"/>
                </a:lnTo>
                <a:cubicBezTo>
                  <a:pt x="81478" y="1857790"/>
                  <a:pt x="90270" y="1883193"/>
                  <a:pt x="99671" y="1909987"/>
                </a:cubicBezTo>
                <a:cubicBezTo>
                  <a:pt x="95004" y="1899986"/>
                  <a:pt x="90813" y="1889699"/>
                  <a:pt x="86431" y="1879412"/>
                </a:cubicBezTo>
                <a:cubicBezTo>
                  <a:pt x="90813" y="1889699"/>
                  <a:pt x="95004" y="1899986"/>
                  <a:pt x="99671" y="1909987"/>
                </a:cubicBezTo>
                <a:lnTo>
                  <a:pt x="107101" y="1925799"/>
                </a:lnTo>
                <a:lnTo>
                  <a:pt x="119769" y="1957422"/>
                </a:lnTo>
                <a:cubicBezTo>
                  <a:pt x="122245" y="1963327"/>
                  <a:pt x="124436" y="1969423"/>
                  <a:pt x="127294" y="1975233"/>
                </a:cubicBezTo>
                <a:lnTo>
                  <a:pt x="130913" y="1982853"/>
                </a:lnTo>
                <a:lnTo>
                  <a:pt x="130913" y="1982853"/>
                </a:lnTo>
                <a:cubicBezTo>
                  <a:pt x="136152" y="1993426"/>
                  <a:pt x="141486" y="2003904"/>
                  <a:pt x="146725" y="2014476"/>
                </a:cubicBezTo>
                <a:cubicBezTo>
                  <a:pt x="151963" y="2025049"/>
                  <a:pt x="157107" y="2035527"/>
                  <a:pt x="163012" y="2045528"/>
                </a:cubicBezTo>
                <a:lnTo>
                  <a:pt x="188063" y="2088867"/>
                </a:lnTo>
                <a:cubicBezTo>
                  <a:pt x="196731" y="2103916"/>
                  <a:pt x="207113" y="2120013"/>
                  <a:pt x="217591" y="2140588"/>
                </a:cubicBezTo>
                <a:cubicBezTo>
                  <a:pt x="223439" y="2150493"/>
                  <a:pt x="228497" y="2160847"/>
                  <a:pt x="232735" y="2171544"/>
                </a:cubicBezTo>
                <a:cubicBezTo>
                  <a:pt x="233688" y="2175354"/>
                  <a:pt x="231592" y="2174782"/>
                  <a:pt x="230735" y="2175830"/>
                </a:cubicBezTo>
                <a:lnTo>
                  <a:pt x="252928" y="2219073"/>
                </a:lnTo>
                <a:cubicBezTo>
                  <a:pt x="283789" y="2262222"/>
                  <a:pt x="294553" y="2271937"/>
                  <a:pt x="324080" y="2307465"/>
                </a:cubicBezTo>
                <a:cubicBezTo>
                  <a:pt x="342368" y="2328325"/>
                  <a:pt x="362180" y="2348613"/>
                  <a:pt x="381992" y="2370997"/>
                </a:cubicBezTo>
                <a:cubicBezTo>
                  <a:pt x="391517" y="2382427"/>
                  <a:pt x="402471" y="2393095"/>
                  <a:pt x="412853" y="2404811"/>
                </a:cubicBezTo>
                <a:lnTo>
                  <a:pt x="428569" y="2422623"/>
                </a:lnTo>
                <a:cubicBezTo>
                  <a:pt x="433808" y="2428719"/>
                  <a:pt x="439142" y="2434815"/>
                  <a:pt x="444857" y="2440816"/>
                </a:cubicBezTo>
                <a:cubicBezTo>
                  <a:pt x="459040" y="2454113"/>
                  <a:pt x="472432" y="2468238"/>
                  <a:pt x="484957" y="2483107"/>
                </a:cubicBezTo>
                <a:cubicBezTo>
                  <a:pt x="490577" y="2489774"/>
                  <a:pt x="490196" y="2491584"/>
                  <a:pt x="490672" y="2494155"/>
                </a:cubicBezTo>
                <a:lnTo>
                  <a:pt x="510294" y="2513205"/>
                </a:lnTo>
                <a:cubicBezTo>
                  <a:pt x="508484" y="2516254"/>
                  <a:pt x="477909" y="2490441"/>
                  <a:pt x="453144" y="2464914"/>
                </a:cubicBezTo>
                <a:lnTo>
                  <a:pt x="432284" y="2444435"/>
                </a:lnTo>
                <a:cubicBezTo>
                  <a:pt x="425902" y="2438434"/>
                  <a:pt x="420664" y="2432528"/>
                  <a:pt x="415806" y="2427861"/>
                </a:cubicBezTo>
                <a:cubicBezTo>
                  <a:pt x="409453" y="2420975"/>
                  <a:pt x="402366" y="2414812"/>
                  <a:pt x="394660" y="2409478"/>
                </a:cubicBezTo>
                <a:cubicBezTo>
                  <a:pt x="386469" y="2402810"/>
                  <a:pt x="377801" y="2396429"/>
                  <a:pt x="369991" y="2389285"/>
                </a:cubicBezTo>
                <a:lnTo>
                  <a:pt x="336082" y="2351185"/>
                </a:lnTo>
                <a:cubicBezTo>
                  <a:pt x="328652" y="2342898"/>
                  <a:pt x="321889" y="2334040"/>
                  <a:pt x="315031" y="2325277"/>
                </a:cubicBezTo>
                <a:lnTo>
                  <a:pt x="294362" y="2299083"/>
                </a:lnTo>
                <a:cubicBezTo>
                  <a:pt x="285599" y="2291749"/>
                  <a:pt x="265787" y="2265079"/>
                  <a:pt x="266740" y="2271366"/>
                </a:cubicBezTo>
                <a:cubicBezTo>
                  <a:pt x="267692" y="2277652"/>
                  <a:pt x="261596" y="2271366"/>
                  <a:pt x="249690" y="2257459"/>
                </a:cubicBezTo>
                <a:cubicBezTo>
                  <a:pt x="243975" y="2250315"/>
                  <a:pt x="236260" y="2241457"/>
                  <a:pt x="228449" y="2230313"/>
                </a:cubicBezTo>
                <a:lnTo>
                  <a:pt x="227306" y="2228789"/>
                </a:lnTo>
                <a:cubicBezTo>
                  <a:pt x="463393" y="2600997"/>
                  <a:pt x="854566" y="2847085"/>
                  <a:pt x="1292296" y="2898777"/>
                </a:cubicBezTo>
                <a:cubicBezTo>
                  <a:pt x="1292296" y="2898777"/>
                  <a:pt x="1290868" y="2897539"/>
                  <a:pt x="1291344" y="2897349"/>
                </a:cubicBezTo>
                <a:close/>
                <a:moveTo>
                  <a:pt x="1805218" y="63852"/>
                </a:moveTo>
                <a:cubicBezTo>
                  <a:pt x="1772357" y="58041"/>
                  <a:pt x="1740257" y="47849"/>
                  <a:pt x="1707110" y="42992"/>
                </a:cubicBezTo>
                <a:cubicBezTo>
                  <a:pt x="1681012" y="37848"/>
                  <a:pt x="1657580" y="34705"/>
                  <a:pt x="1649960" y="32419"/>
                </a:cubicBezTo>
                <a:cubicBezTo>
                  <a:pt x="1657390" y="34705"/>
                  <a:pt x="1680821" y="37848"/>
                  <a:pt x="1707110" y="42992"/>
                </a:cubicBezTo>
                <a:lnTo>
                  <a:pt x="1707110" y="44992"/>
                </a:lnTo>
                <a:cubicBezTo>
                  <a:pt x="1707968" y="46706"/>
                  <a:pt x="1697585" y="45468"/>
                  <a:pt x="1675297" y="41658"/>
                </a:cubicBezTo>
                <a:cubicBezTo>
                  <a:pt x="1675297" y="41658"/>
                  <a:pt x="1676344" y="41658"/>
                  <a:pt x="1677869" y="41658"/>
                </a:cubicBezTo>
                <a:cubicBezTo>
                  <a:pt x="1676344" y="41658"/>
                  <a:pt x="1675487" y="41658"/>
                  <a:pt x="1675297" y="41658"/>
                </a:cubicBezTo>
                <a:cubicBezTo>
                  <a:pt x="1664629" y="40801"/>
                  <a:pt x="1653961" y="40325"/>
                  <a:pt x="1643293" y="39753"/>
                </a:cubicBezTo>
                <a:lnTo>
                  <a:pt x="1612241" y="35943"/>
                </a:lnTo>
                <a:cubicBezTo>
                  <a:pt x="1596049" y="33848"/>
                  <a:pt x="1579761" y="33181"/>
                  <a:pt x="1563569" y="31752"/>
                </a:cubicBezTo>
                <a:cubicBezTo>
                  <a:pt x="1558778" y="32952"/>
                  <a:pt x="1553824" y="33400"/>
                  <a:pt x="1548900" y="33086"/>
                </a:cubicBezTo>
                <a:lnTo>
                  <a:pt x="1535279" y="33086"/>
                </a:lnTo>
                <a:lnTo>
                  <a:pt x="1519944" y="33086"/>
                </a:lnTo>
                <a:cubicBezTo>
                  <a:pt x="1471081" y="33943"/>
                  <a:pt x="1480415" y="36229"/>
                  <a:pt x="1513848" y="39372"/>
                </a:cubicBezTo>
                <a:cubicBezTo>
                  <a:pt x="1521087" y="39944"/>
                  <a:pt x="1529278" y="39944"/>
                  <a:pt x="1537565" y="40706"/>
                </a:cubicBezTo>
                <a:lnTo>
                  <a:pt x="1562044" y="42992"/>
                </a:lnTo>
                <a:cubicBezTo>
                  <a:pt x="1573513" y="43649"/>
                  <a:pt x="1584886" y="45335"/>
                  <a:pt x="1596049" y="48040"/>
                </a:cubicBezTo>
                <a:cubicBezTo>
                  <a:pt x="1575856" y="48516"/>
                  <a:pt x="1522325" y="42039"/>
                  <a:pt x="1512229" y="45849"/>
                </a:cubicBezTo>
                <a:cubicBezTo>
                  <a:pt x="1494798" y="45373"/>
                  <a:pt x="1476415" y="45087"/>
                  <a:pt x="1464604" y="43563"/>
                </a:cubicBezTo>
                <a:cubicBezTo>
                  <a:pt x="1441363" y="44230"/>
                  <a:pt x="1418027" y="45468"/>
                  <a:pt x="1395071" y="45945"/>
                </a:cubicBezTo>
                <a:cubicBezTo>
                  <a:pt x="1378784" y="46802"/>
                  <a:pt x="1351637" y="48421"/>
                  <a:pt x="1359638" y="45945"/>
                </a:cubicBezTo>
                <a:cubicBezTo>
                  <a:pt x="1392309" y="37467"/>
                  <a:pt x="1393738" y="29181"/>
                  <a:pt x="1480034" y="24323"/>
                </a:cubicBezTo>
                <a:lnTo>
                  <a:pt x="1480034" y="24323"/>
                </a:lnTo>
                <a:lnTo>
                  <a:pt x="1530326" y="22418"/>
                </a:lnTo>
                <a:lnTo>
                  <a:pt x="1527374" y="14607"/>
                </a:lnTo>
                <a:cubicBezTo>
                  <a:pt x="1541509" y="14569"/>
                  <a:pt x="1555634" y="15398"/>
                  <a:pt x="1569664" y="17084"/>
                </a:cubicBezTo>
                <a:lnTo>
                  <a:pt x="1611670" y="21084"/>
                </a:lnTo>
                <a:lnTo>
                  <a:pt x="1614337" y="20608"/>
                </a:lnTo>
                <a:cubicBezTo>
                  <a:pt x="1635959" y="23180"/>
                  <a:pt x="1643483" y="24989"/>
                  <a:pt x="1645388" y="26514"/>
                </a:cubicBezTo>
                <a:lnTo>
                  <a:pt x="1647960" y="29943"/>
                </a:lnTo>
                <a:cubicBezTo>
                  <a:pt x="1672630" y="32990"/>
                  <a:pt x="1695585" y="37372"/>
                  <a:pt x="1719207" y="41087"/>
                </a:cubicBezTo>
                <a:cubicBezTo>
                  <a:pt x="1742829" y="44802"/>
                  <a:pt x="1765499" y="49755"/>
                  <a:pt x="1789311" y="55374"/>
                </a:cubicBezTo>
                <a:lnTo>
                  <a:pt x="1805313" y="61375"/>
                </a:lnTo>
                <a:close/>
                <a:moveTo>
                  <a:pt x="322937" y="1187802"/>
                </a:moveTo>
                <a:lnTo>
                  <a:pt x="312555" y="1225902"/>
                </a:lnTo>
                <a:cubicBezTo>
                  <a:pt x="305316" y="1242189"/>
                  <a:pt x="312555" y="1202565"/>
                  <a:pt x="318365" y="1169514"/>
                </a:cubicBezTo>
                <a:cubicBezTo>
                  <a:pt x="320842" y="1168942"/>
                  <a:pt x="320556" y="1179801"/>
                  <a:pt x="327223" y="1159989"/>
                </a:cubicBezTo>
                <a:cubicBezTo>
                  <a:pt x="325604" y="1169037"/>
                  <a:pt x="324080" y="1178467"/>
                  <a:pt x="322937" y="1187802"/>
                </a:cubicBezTo>
                <a:close/>
                <a:moveTo>
                  <a:pt x="345702" y="1690055"/>
                </a:moveTo>
                <a:cubicBezTo>
                  <a:pt x="341711" y="1676872"/>
                  <a:pt x="339158" y="1663299"/>
                  <a:pt x="338082" y="1649574"/>
                </a:cubicBezTo>
                <a:cubicBezTo>
                  <a:pt x="337130" y="1637286"/>
                  <a:pt x="335605" y="1609569"/>
                  <a:pt x="341987" y="1633095"/>
                </a:cubicBezTo>
                <a:cubicBezTo>
                  <a:pt x="345616" y="1644249"/>
                  <a:pt x="348455" y="1655641"/>
                  <a:pt x="350464" y="1667195"/>
                </a:cubicBezTo>
                <a:cubicBezTo>
                  <a:pt x="352560" y="1677863"/>
                  <a:pt x="353322" y="1688436"/>
                  <a:pt x="356275" y="1699008"/>
                </a:cubicBezTo>
                <a:lnTo>
                  <a:pt x="358370" y="1710153"/>
                </a:lnTo>
                <a:cubicBezTo>
                  <a:pt x="358265" y="1710753"/>
                  <a:pt x="358265" y="1711362"/>
                  <a:pt x="358370" y="1711962"/>
                </a:cubicBezTo>
                <a:cubicBezTo>
                  <a:pt x="361704" y="1733584"/>
                  <a:pt x="353417" y="1713010"/>
                  <a:pt x="345702" y="1690055"/>
                </a:cubicBezTo>
                <a:close/>
                <a:moveTo>
                  <a:pt x="364752" y="1101696"/>
                </a:moveTo>
                <a:cubicBezTo>
                  <a:pt x="363571" y="1108877"/>
                  <a:pt x="361790" y="1115955"/>
                  <a:pt x="359418" y="1122841"/>
                </a:cubicBezTo>
                <a:cubicBezTo>
                  <a:pt x="350560" y="1156560"/>
                  <a:pt x="349893" y="1148654"/>
                  <a:pt x="346655" y="1151988"/>
                </a:cubicBezTo>
                <a:lnTo>
                  <a:pt x="353036" y="1124651"/>
                </a:lnTo>
                <a:cubicBezTo>
                  <a:pt x="357132" y="1114459"/>
                  <a:pt x="365609" y="1091504"/>
                  <a:pt x="364847" y="1101696"/>
                </a:cubicBezTo>
                <a:close/>
                <a:moveTo>
                  <a:pt x="1555377" y="158721"/>
                </a:moveTo>
                <a:lnTo>
                  <a:pt x="1582904" y="161102"/>
                </a:lnTo>
                <a:lnTo>
                  <a:pt x="1538613" y="159864"/>
                </a:lnTo>
                <a:cubicBezTo>
                  <a:pt x="1526135" y="158530"/>
                  <a:pt x="1513277" y="158816"/>
                  <a:pt x="1500513" y="158339"/>
                </a:cubicBezTo>
                <a:lnTo>
                  <a:pt x="1463175" y="157292"/>
                </a:lnTo>
                <a:cubicBezTo>
                  <a:pt x="1442267" y="157930"/>
                  <a:pt x="1421351" y="157425"/>
                  <a:pt x="1400501" y="155768"/>
                </a:cubicBezTo>
                <a:cubicBezTo>
                  <a:pt x="1452412" y="153387"/>
                  <a:pt x="1506704" y="151005"/>
                  <a:pt x="1554996" y="158339"/>
                </a:cubicBezTo>
                <a:close/>
                <a:moveTo>
                  <a:pt x="1353066" y="223300"/>
                </a:moveTo>
                <a:cubicBezTo>
                  <a:pt x="1343446" y="223748"/>
                  <a:pt x="1333883" y="225053"/>
                  <a:pt x="1324491" y="227205"/>
                </a:cubicBezTo>
                <a:lnTo>
                  <a:pt x="1283914" y="232349"/>
                </a:lnTo>
                <a:cubicBezTo>
                  <a:pt x="1294011" y="228729"/>
                  <a:pt x="1253530" y="232349"/>
                  <a:pt x="1289439" y="225491"/>
                </a:cubicBezTo>
                <a:cubicBezTo>
                  <a:pt x="1308489" y="222443"/>
                  <a:pt x="1326015" y="220347"/>
                  <a:pt x="1341445" y="218919"/>
                </a:cubicBezTo>
                <a:cubicBezTo>
                  <a:pt x="1356876" y="217490"/>
                  <a:pt x="1370020" y="218919"/>
                  <a:pt x="1381927" y="218919"/>
                </a:cubicBezTo>
                <a:cubicBezTo>
                  <a:pt x="1372307" y="221052"/>
                  <a:pt x="1362524" y="222395"/>
                  <a:pt x="1352685" y="222919"/>
                </a:cubicBezTo>
                <a:close/>
                <a:moveTo>
                  <a:pt x="1768356" y="276449"/>
                </a:moveTo>
                <a:cubicBezTo>
                  <a:pt x="1761079" y="274516"/>
                  <a:pt x="1753707" y="272992"/>
                  <a:pt x="1746258" y="271878"/>
                </a:cubicBezTo>
                <a:cubicBezTo>
                  <a:pt x="1732256" y="269496"/>
                  <a:pt x="1719874" y="267687"/>
                  <a:pt x="1710063" y="266734"/>
                </a:cubicBezTo>
                <a:lnTo>
                  <a:pt x="1698824" y="264353"/>
                </a:lnTo>
                <a:lnTo>
                  <a:pt x="1689299" y="262924"/>
                </a:lnTo>
                <a:cubicBezTo>
                  <a:pt x="1683869" y="261972"/>
                  <a:pt x="1679774" y="261305"/>
                  <a:pt x="1676916" y="260638"/>
                </a:cubicBezTo>
                <a:cubicBezTo>
                  <a:pt x="1671010" y="259400"/>
                  <a:pt x="1669391" y="258638"/>
                  <a:pt x="1669391" y="258066"/>
                </a:cubicBezTo>
                <a:cubicBezTo>
                  <a:pt x="1669391" y="257495"/>
                  <a:pt x="1676154" y="256638"/>
                  <a:pt x="1669391" y="254732"/>
                </a:cubicBezTo>
                <a:lnTo>
                  <a:pt x="1671677" y="251875"/>
                </a:lnTo>
                <a:cubicBezTo>
                  <a:pt x="1681678" y="251875"/>
                  <a:pt x="1691394" y="252447"/>
                  <a:pt x="1660057" y="246255"/>
                </a:cubicBezTo>
                <a:cubicBezTo>
                  <a:pt x="1660057" y="246255"/>
                  <a:pt x="1660057" y="245684"/>
                  <a:pt x="1659390" y="245303"/>
                </a:cubicBezTo>
                <a:lnTo>
                  <a:pt x="1645007" y="241588"/>
                </a:lnTo>
                <a:cubicBezTo>
                  <a:pt x="1635482" y="240255"/>
                  <a:pt x="1626624" y="239302"/>
                  <a:pt x="1617385" y="238159"/>
                </a:cubicBezTo>
                <a:lnTo>
                  <a:pt x="1603002" y="236159"/>
                </a:lnTo>
                <a:cubicBezTo>
                  <a:pt x="1594715" y="235302"/>
                  <a:pt x="1586524" y="233873"/>
                  <a:pt x="1578142" y="233492"/>
                </a:cubicBezTo>
                <a:cubicBezTo>
                  <a:pt x="1574427" y="235206"/>
                  <a:pt x="1573760" y="237302"/>
                  <a:pt x="1547757" y="236540"/>
                </a:cubicBezTo>
                <a:cubicBezTo>
                  <a:pt x="1519944" y="232920"/>
                  <a:pt x="1516705" y="231587"/>
                  <a:pt x="1519182" y="229777"/>
                </a:cubicBezTo>
                <a:cubicBezTo>
                  <a:pt x="1521659" y="227967"/>
                  <a:pt x="1528707" y="226443"/>
                  <a:pt x="1521944" y="224634"/>
                </a:cubicBezTo>
                <a:lnTo>
                  <a:pt x="1518325" y="224634"/>
                </a:lnTo>
                <a:lnTo>
                  <a:pt x="1522325" y="219299"/>
                </a:lnTo>
                <a:cubicBezTo>
                  <a:pt x="1555377" y="218252"/>
                  <a:pt x="1522802" y="212727"/>
                  <a:pt x="1491941" y="211870"/>
                </a:cubicBezTo>
                <a:cubicBezTo>
                  <a:pt x="1480606" y="211394"/>
                  <a:pt x="1469747" y="210537"/>
                  <a:pt x="1459460" y="210346"/>
                </a:cubicBezTo>
                <a:lnTo>
                  <a:pt x="1430028" y="210346"/>
                </a:lnTo>
                <a:lnTo>
                  <a:pt x="1403072" y="209584"/>
                </a:lnTo>
                <a:lnTo>
                  <a:pt x="1378402" y="209584"/>
                </a:lnTo>
                <a:cubicBezTo>
                  <a:pt x="1367601" y="210203"/>
                  <a:pt x="1356771" y="209917"/>
                  <a:pt x="1346018" y="208727"/>
                </a:cubicBezTo>
                <a:cubicBezTo>
                  <a:pt x="1332778" y="208727"/>
                  <a:pt x="1334778" y="207870"/>
                  <a:pt x="1333349" y="206727"/>
                </a:cubicBezTo>
                <a:lnTo>
                  <a:pt x="1333349" y="204250"/>
                </a:lnTo>
                <a:cubicBezTo>
                  <a:pt x="1345160" y="202345"/>
                  <a:pt x="1357067" y="201583"/>
                  <a:pt x="1368973" y="200154"/>
                </a:cubicBezTo>
                <a:cubicBezTo>
                  <a:pt x="1380879" y="198726"/>
                  <a:pt x="1392785" y="197392"/>
                  <a:pt x="1404692" y="196535"/>
                </a:cubicBezTo>
                <a:cubicBezTo>
                  <a:pt x="1424656" y="194392"/>
                  <a:pt x="1444716" y="193239"/>
                  <a:pt x="1464794" y="193106"/>
                </a:cubicBezTo>
                <a:cubicBezTo>
                  <a:pt x="1466794" y="190915"/>
                  <a:pt x="1461842" y="189105"/>
                  <a:pt x="1427361" y="189867"/>
                </a:cubicBezTo>
                <a:cubicBezTo>
                  <a:pt x="1410883" y="189867"/>
                  <a:pt x="1397452" y="189867"/>
                  <a:pt x="1385260" y="190439"/>
                </a:cubicBezTo>
                <a:lnTo>
                  <a:pt x="1350113" y="191010"/>
                </a:lnTo>
                <a:cubicBezTo>
                  <a:pt x="1374307" y="189296"/>
                  <a:pt x="1397738" y="186819"/>
                  <a:pt x="1421646" y="187200"/>
                </a:cubicBezTo>
                <a:lnTo>
                  <a:pt x="1457365" y="186629"/>
                </a:lnTo>
                <a:cubicBezTo>
                  <a:pt x="1469366" y="186629"/>
                  <a:pt x="1481368" y="187105"/>
                  <a:pt x="1493560" y="187105"/>
                </a:cubicBezTo>
                <a:cubicBezTo>
                  <a:pt x="1522135" y="185772"/>
                  <a:pt x="1563759" y="192725"/>
                  <a:pt x="1583380" y="190439"/>
                </a:cubicBezTo>
                <a:cubicBezTo>
                  <a:pt x="1596525" y="191772"/>
                  <a:pt x="1609765" y="193963"/>
                  <a:pt x="1623004" y="195582"/>
                </a:cubicBezTo>
                <a:cubicBezTo>
                  <a:pt x="1636244" y="197202"/>
                  <a:pt x="1649294" y="198726"/>
                  <a:pt x="1661104" y="201583"/>
                </a:cubicBezTo>
                <a:cubicBezTo>
                  <a:pt x="1682507" y="205203"/>
                  <a:pt x="1703615" y="210394"/>
                  <a:pt x="1724255" y="217109"/>
                </a:cubicBezTo>
                <a:cubicBezTo>
                  <a:pt x="1710539" y="217109"/>
                  <a:pt x="1716730" y="221395"/>
                  <a:pt x="1677773" y="217109"/>
                </a:cubicBezTo>
                <a:cubicBezTo>
                  <a:pt x="1677773" y="221681"/>
                  <a:pt x="1709492" y="230444"/>
                  <a:pt x="1729685" y="239778"/>
                </a:cubicBezTo>
                <a:lnTo>
                  <a:pt x="1742734" y="247208"/>
                </a:lnTo>
                <a:cubicBezTo>
                  <a:pt x="1727303" y="245874"/>
                  <a:pt x="1720160" y="245970"/>
                  <a:pt x="1694156" y="242350"/>
                </a:cubicBezTo>
                <a:lnTo>
                  <a:pt x="1660533" y="239397"/>
                </a:lnTo>
                <a:lnTo>
                  <a:pt x="1643769" y="236445"/>
                </a:lnTo>
                <a:lnTo>
                  <a:pt x="1660533" y="239397"/>
                </a:lnTo>
                <a:cubicBezTo>
                  <a:pt x="1671353" y="243607"/>
                  <a:pt x="1682641" y="246493"/>
                  <a:pt x="1694156" y="247970"/>
                </a:cubicBezTo>
                <a:cubicBezTo>
                  <a:pt x="1709110" y="250637"/>
                  <a:pt x="1725970" y="254542"/>
                  <a:pt x="1740257" y="257495"/>
                </a:cubicBezTo>
                <a:lnTo>
                  <a:pt x="1740257" y="257495"/>
                </a:lnTo>
                <a:cubicBezTo>
                  <a:pt x="1757783" y="264639"/>
                  <a:pt x="1774547" y="273878"/>
                  <a:pt x="1791407" y="282165"/>
                </a:cubicBezTo>
                <a:close/>
                <a:moveTo>
                  <a:pt x="1967238" y="2475296"/>
                </a:moveTo>
                <a:cubicBezTo>
                  <a:pt x="1955551" y="2481735"/>
                  <a:pt x="1943054" y="2486602"/>
                  <a:pt x="1930091" y="2489774"/>
                </a:cubicBezTo>
                <a:cubicBezTo>
                  <a:pt x="1933834" y="2487698"/>
                  <a:pt x="1937463" y="2485411"/>
                  <a:pt x="1940949" y="2482916"/>
                </a:cubicBezTo>
                <a:cubicBezTo>
                  <a:pt x="1948474" y="2475868"/>
                  <a:pt x="1979049" y="2459104"/>
                  <a:pt x="1960570" y="2463104"/>
                </a:cubicBezTo>
                <a:cubicBezTo>
                  <a:pt x="1957903" y="2463675"/>
                  <a:pt x="1957237" y="2463104"/>
                  <a:pt x="1959713" y="2461580"/>
                </a:cubicBezTo>
                <a:cubicBezTo>
                  <a:pt x="1962190" y="2460056"/>
                  <a:pt x="1967905" y="2457103"/>
                  <a:pt x="1977525" y="2452055"/>
                </a:cubicBezTo>
                <a:cubicBezTo>
                  <a:pt x="1986707" y="2446521"/>
                  <a:pt x="1996613" y="2442282"/>
                  <a:pt x="2006957" y="2439482"/>
                </a:cubicBezTo>
                <a:cubicBezTo>
                  <a:pt x="2011910" y="2439482"/>
                  <a:pt x="2017911" y="2438339"/>
                  <a:pt x="2023150" y="2437768"/>
                </a:cubicBezTo>
                <a:cubicBezTo>
                  <a:pt x="2027065" y="2436862"/>
                  <a:pt x="2031141" y="2436862"/>
                  <a:pt x="2035056" y="2437768"/>
                </a:cubicBezTo>
                <a:cubicBezTo>
                  <a:pt x="2040866" y="2439863"/>
                  <a:pt x="1989050" y="2463104"/>
                  <a:pt x="1966857" y="2474915"/>
                </a:cubicBezTo>
                <a:close/>
                <a:moveTo>
                  <a:pt x="2129163" y="418944"/>
                </a:moveTo>
                <a:lnTo>
                  <a:pt x="2108113" y="405132"/>
                </a:lnTo>
                <a:cubicBezTo>
                  <a:pt x="2094492" y="396274"/>
                  <a:pt x="2082776" y="387225"/>
                  <a:pt x="2072585" y="380367"/>
                </a:cubicBezTo>
                <a:cubicBezTo>
                  <a:pt x="2064774" y="374843"/>
                  <a:pt x="2047058" y="363889"/>
                  <a:pt x="2053535" y="365794"/>
                </a:cubicBezTo>
                <a:cubicBezTo>
                  <a:pt x="2060135" y="368432"/>
                  <a:pt x="2066508" y="371623"/>
                  <a:pt x="2072585" y="375319"/>
                </a:cubicBezTo>
                <a:lnTo>
                  <a:pt x="2084777" y="382463"/>
                </a:lnTo>
                <a:lnTo>
                  <a:pt x="2096397" y="389892"/>
                </a:lnTo>
                <a:lnTo>
                  <a:pt x="2119162" y="405894"/>
                </a:lnTo>
                <a:cubicBezTo>
                  <a:pt x="2122305" y="408656"/>
                  <a:pt x="2126496" y="411895"/>
                  <a:pt x="2131639" y="415419"/>
                </a:cubicBezTo>
                <a:cubicBezTo>
                  <a:pt x="2136783" y="418944"/>
                  <a:pt x="2142688" y="424087"/>
                  <a:pt x="2149737" y="429326"/>
                </a:cubicBezTo>
                <a:lnTo>
                  <a:pt x="2151261" y="434088"/>
                </a:lnTo>
                <a:close/>
                <a:moveTo>
                  <a:pt x="2249654" y="445899"/>
                </a:moveTo>
                <a:lnTo>
                  <a:pt x="2251464" y="443137"/>
                </a:lnTo>
                <a:lnTo>
                  <a:pt x="2252321" y="442470"/>
                </a:lnTo>
                <a:cubicBezTo>
                  <a:pt x="2264132" y="451329"/>
                  <a:pt x="2275562" y="460663"/>
                  <a:pt x="2287278" y="469712"/>
                </a:cubicBezTo>
                <a:cubicBezTo>
                  <a:pt x="2294031" y="475075"/>
                  <a:pt x="2300251" y="481066"/>
                  <a:pt x="2305852" y="487619"/>
                </a:cubicBezTo>
                <a:cubicBezTo>
                  <a:pt x="2308138" y="490667"/>
                  <a:pt x="2307662" y="491238"/>
                  <a:pt x="2307090" y="491810"/>
                </a:cubicBezTo>
                <a:cubicBezTo>
                  <a:pt x="2294612" y="480856"/>
                  <a:pt x="2294993" y="483523"/>
                  <a:pt x="2294041" y="484095"/>
                </a:cubicBezTo>
                <a:cubicBezTo>
                  <a:pt x="2279182" y="471426"/>
                  <a:pt x="2264609" y="458472"/>
                  <a:pt x="2249654" y="445899"/>
                </a:cubicBezTo>
                <a:close/>
                <a:moveTo>
                  <a:pt x="2335379" y="2201929"/>
                </a:moveTo>
                <a:cubicBezTo>
                  <a:pt x="2329855" y="2208215"/>
                  <a:pt x="2321854" y="2217073"/>
                  <a:pt x="2311186" y="2228694"/>
                </a:cubicBezTo>
                <a:cubicBezTo>
                  <a:pt x="2306709" y="2233456"/>
                  <a:pt x="2302804" y="2238219"/>
                  <a:pt x="2298803" y="2242696"/>
                </a:cubicBezTo>
                <a:lnTo>
                  <a:pt x="2286326" y="2255840"/>
                </a:lnTo>
                <a:cubicBezTo>
                  <a:pt x="2276753" y="2266117"/>
                  <a:pt x="2266437" y="2275662"/>
                  <a:pt x="2255464" y="2284415"/>
                </a:cubicBezTo>
                <a:cubicBezTo>
                  <a:pt x="2260256" y="2275280"/>
                  <a:pt x="2266495" y="2266975"/>
                  <a:pt x="2273943" y="2259840"/>
                </a:cubicBezTo>
                <a:cubicBezTo>
                  <a:pt x="2279591" y="2253487"/>
                  <a:pt x="2286354" y="2246344"/>
                  <a:pt x="2294231" y="2238409"/>
                </a:cubicBezTo>
                <a:cubicBezTo>
                  <a:pt x="2301851" y="2230027"/>
                  <a:pt x="2310329" y="2220597"/>
                  <a:pt x="2319758" y="2210501"/>
                </a:cubicBezTo>
                <a:cubicBezTo>
                  <a:pt x="2336618" y="2195451"/>
                  <a:pt x="2344428" y="2187736"/>
                  <a:pt x="2343666" y="2190498"/>
                </a:cubicBezTo>
                <a:cubicBezTo>
                  <a:pt x="2341380" y="2194632"/>
                  <a:pt x="2338599" y="2198471"/>
                  <a:pt x="2335379" y="2201929"/>
                </a:cubicBezTo>
                <a:close/>
                <a:moveTo>
                  <a:pt x="2405197" y="2106679"/>
                </a:moveTo>
                <a:cubicBezTo>
                  <a:pt x="2400911" y="2112489"/>
                  <a:pt x="2395672" y="2118585"/>
                  <a:pt x="2391196" y="2124681"/>
                </a:cubicBezTo>
                <a:cubicBezTo>
                  <a:pt x="2391196" y="2122680"/>
                  <a:pt x="2387005" y="2125729"/>
                  <a:pt x="2399673" y="2109155"/>
                </a:cubicBezTo>
                <a:cubicBezTo>
                  <a:pt x="2409960" y="2094867"/>
                  <a:pt x="2413008" y="2091820"/>
                  <a:pt x="2415294" y="2090676"/>
                </a:cubicBezTo>
                <a:cubicBezTo>
                  <a:pt x="2412284" y="2096306"/>
                  <a:pt x="2408979" y="2101773"/>
                  <a:pt x="2405388" y="2107059"/>
                </a:cubicBezTo>
                <a:close/>
                <a:moveTo>
                  <a:pt x="2495304" y="2039527"/>
                </a:moveTo>
                <a:cubicBezTo>
                  <a:pt x="2485112" y="2054577"/>
                  <a:pt x="2475397" y="2069626"/>
                  <a:pt x="2465586" y="2083533"/>
                </a:cubicBezTo>
                <a:cubicBezTo>
                  <a:pt x="2447203" y="2107726"/>
                  <a:pt x="2430153" y="2128967"/>
                  <a:pt x="2457776" y="2086771"/>
                </a:cubicBezTo>
                <a:cubicBezTo>
                  <a:pt x="2461319" y="2084171"/>
                  <a:pt x="2464357" y="2080942"/>
                  <a:pt x="2466729" y="2077246"/>
                </a:cubicBezTo>
                <a:cubicBezTo>
                  <a:pt x="2470729" y="2071626"/>
                  <a:pt x="2475683" y="2064006"/>
                  <a:pt x="2481207" y="2055339"/>
                </a:cubicBezTo>
                <a:cubicBezTo>
                  <a:pt x="2486732" y="2046671"/>
                  <a:pt x="2491589" y="2039337"/>
                  <a:pt x="2496066" y="2032669"/>
                </a:cubicBezTo>
                <a:cubicBezTo>
                  <a:pt x="2500543" y="2026002"/>
                  <a:pt x="2504067" y="2019715"/>
                  <a:pt x="2507496" y="2014572"/>
                </a:cubicBezTo>
                <a:cubicBezTo>
                  <a:pt x="2512192" y="2006952"/>
                  <a:pt x="2517583" y="1999770"/>
                  <a:pt x="2523593" y="1993140"/>
                </a:cubicBezTo>
                <a:cubicBezTo>
                  <a:pt x="2514259" y="2008952"/>
                  <a:pt x="2505401" y="2024763"/>
                  <a:pt x="2495495" y="2039908"/>
                </a:cubicBezTo>
                <a:close/>
                <a:moveTo>
                  <a:pt x="2686757" y="1654622"/>
                </a:moveTo>
                <a:cubicBezTo>
                  <a:pt x="2685899" y="1660432"/>
                  <a:pt x="2684566" y="1666052"/>
                  <a:pt x="2683423" y="1671291"/>
                </a:cubicBezTo>
                <a:cubicBezTo>
                  <a:pt x="2682032" y="1679416"/>
                  <a:pt x="2679498" y="1687302"/>
                  <a:pt x="2675898" y="1694722"/>
                </a:cubicBezTo>
                <a:cubicBezTo>
                  <a:pt x="2678184" y="1683387"/>
                  <a:pt x="2680375" y="1671100"/>
                  <a:pt x="2682756" y="1660623"/>
                </a:cubicBezTo>
                <a:cubicBezTo>
                  <a:pt x="2683889" y="1652565"/>
                  <a:pt x="2686071" y="1644687"/>
                  <a:pt x="2689233" y="1637191"/>
                </a:cubicBezTo>
                <a:cubicBezTo>
                  <a:pt x="2688662" y="1643192"/>
                  <a:pt x="2687804" y="1649193"/>
                  <a:pt x="2686947" y="1655003"/>
                </a:cubicBezTo>
                <a:close/>
                <a:moveTo>
                  <a:pt x="2705140" y="1189802"/>
                </a:moveTo>
                <a:cubicBezTo>
                  <a:pt x="2703425" y="1193993"/>
                  <a:pt x="2694281" y="1144844"/>
                  <a:pt x="2687233" y="1120270"/>
                </a:cubicBezTo>
                <a:cubicBezTo>
                  <a:pt x="2669326" y="1051023"/>
                  <a:pt x="2655419" y="1028639"/>
                  <a:pt x="2626082" y="946343"/>
                </a:cubicBezTo>
                <a:cubicBezTo>
                  <a:pt x="2613890" y="916148"/>
                  <a:pt x="2598269" y="895098"/>
                  <a:pt x="2587982" y="866714"/>
                </a:cubicBezTo>
                <a:cubicBezTo>
                  <a:pt x="2584649" y="858237"/>
                  <a:pt x="2583887" y="855855"/>
                  <a:pt x="2585220" y="857189"/>
                </a:cubicBezTo>
                <a:cubicBezTo>
                  <a:pt x="2588192" y="860970"/>
                  <a:pt x="2590745" y="865057"/>
                  <a:pt x="2592840" y="869381"/>
                </a:cubicBezTo>
                <a:cubicBezTo>
                  <a:pt x="2599603" y="881859"/>
                  <a:pt x="2608747" y="899480"/>
                  <a:pt x="2611890" y="902909"/>
                </a:cubicBezTo>
                <a:lnTo>
                  <a:pt x="2618081" y="916720"/>
                </a:lnTo>
                <a:lnTo>
                  <a:pt x="2623606" y="930722"/>
                </a:lnTo>
                <a:lnTo>
                  <a:pt x="2634560" y="958821"/>
                </a:lnTo>
                <a:lnTo>
                  <a:pt x="2639132" y="956439"/>
                </a:lnTo>
                <a:lnTo>
                  <a:pt x="2634560" y="943390"/>
                </a:lnTo>
                <a:cubicBezTo>
                  <a:pt x="2633607" y="939771"/>
                  <a:pt x="2633702" y="938532"/>
                  <a:pt x="2634560" y="938723"/>
                </a:cubicBezTo>
                <a:cubicBezTo>
                  <a:pt x="2635417" y="938913"/>
                  <a:pt x="2633797" y="939675"/>
                  <a:pt x="2634560" y="943390"/>
                </a:cubicBezTo>
                <a:cubicBezTo>
                  <a:pt x="2629321" y="931198"/>
                  <a:pt x="2625035" y="918911"/>
                  <a:pt x="2619796" y="907671"/>
                </a:cubicBezTo>
                <a:cubicBezTo>
                  <a:pt x="2614557" y="896432"/>
                  <a:pt x="2610271" y="885573"/>
                  <a:pt x="2606651" y="875477"/>
                </a:cubicBezTo>
                <a:lnTo>
                  <a:pt x="2606651" y="870810"/>
                </a:lnTo>
                <a:cubicBezTo>
                  <a:pt x="2610080" y="871667"/>
                  <a:pt x="2611795" y="872143"/>
                  <a:pt x="2610080" y="867095"/>
                </a:cubicBezTo>
                <a:cubicBezTo>
                  <a:pt x="2608537" y="862856"/>
                  <a:pt x="2606718" y="858722"/>
                  <a:pt x="2604651" y="854712"/>
                </a:cubicBezTo>
                <a:cubicBezTo>
                  <a:pt x="2601603" y="848997"/>
                  <a:pt x="2597317" y="841282"/>
                  <a:pt x="2591602" y="830900"/>
                </a:cubicBezTo>
                <a:lnTo>
                  <a:pt x="2578362" y="804611"/>
                </a:lnTo>
                <a:cubicBezTo>
                  <a:pt x="2573885" y="795848"/>
                  <a:pt x="2568837" y="787466"/>
                  <a:pt x="2563979" y="778893"/>
                </a:cubicBezTo>
                <a:lnTo>
                  <a:pt x="2566170" y="776322"/>
                </a:lnTo>
                <a:cubicBezTo>
                  <a:pt x="2575695" y="792133"/>
                  <a:pt x="2575695" y="789657"/>
                  <a:pt x="2578648" y="791943"/>
                </a:cubicBezTo>
                <a:cubicBezTo>
                  <a:pt x="2582839" y="793943"/>
                  <a:pt x="2561217" y="753843"/>
                  <a:pt x="2567504" y="759272"/>
                </a:cubicBezTo>
                <a:cubicBezTo>
                  <a:pt x="2573885" y="770035"/>
                  <a:pt x="2579791" y="779941"/>
                  <a:pt x="2585315" y="788799"/>
                </a:cubicBezTo>
                <a:cubicBezTo>
                  <a:pt x="2590840" y="797657"/>
                  <a:pt x="2595317" y="805944"/>
                  <a:pt x="2599888" y="812898"/>
                </a:cubicBezTo>
                <a:lnTo>
                  <a:pt x="2599888" y="812898"/>
                </a:lnTo>
                <a:cubicBezTo>
                  <a:pt x="2598393" y="807164"/>
                  <a:pt x="2596222" y="801639"/>
                  <a:pt x="2593412" y="796419"/>
                </a:cubicBezTo>
                <a:cubicBezTo>
                  <a:pt x="2589697" y="788704"/>
                  <a:pt x="2583887" y="779560"/>
                  <a:pt x="2578457" y="769845"/>
                </a:cubicBezTo>
                <a:cubicBezTo>
                  <a:pt x="2576457" y="766130"/>
                  <a:pt x="2574362" y="762415"/>
                  <a:pt x="2572171" y="758605"/>
                </a:cubicBezTo>
                <a:lnTo>
                  <a:pt x="2571218" y="754890"/>
                </a:lnTo>
                <a:cubicBezTo>
                  <a:pt x="2611604" y="818422"/>
                  <a:pt x="2589125" y="768892"/>
                  <a:pt x="2600746" y="780703"/>
                </a:cubicBezTo>
                <a:cubicBezTo>
                  <a:pt x="2602555" y="783751"/>
                  <a:pt x="2604365" y="786704"/>
                  <a:pt x="2605889" y="789561"/>
                </a:cubicBezTo>
                <a:lnTo>
                  <a:pt x="2612557" y="804230"/>
                </a:lnTo>
                <a:lnTo>
                  <a:pt x="2633417" y="844616"/>
                </a:lnTo>
                <a:lnTo>
                  <a:pt x="2658277" y="901766"/>
                </a:lnTo>
                <a:cubicBezTo>
                  <a:pt x="2682089" y="965964"/>
                  <a:pt x="2680375" y="969203"/>
                  <a:pt x="2663801" y="937485"/>
                </a:cubicBezTo>
                <a:lnTo>
                  <a:pt x="2662372" y="946343"/>
                </a:lnTo>
                <a:cubicBezTo>
                  <a:pt x="2664944" y="953010"/>
                  <a:pt x="2667326" y="959011"/>
                  <a:pt x="2669326" y="964631"/>
                </a:cubicBezTo>
                <a:lnTo>
                  <a:pt x="2674088" y="980252"/>
                </a:lnTo>
                <a:cubicBezTo>
                  <a:pt x="2676946" y="989777"/>
                  <a:pt x="2679137" y="997682"/>
                  <a:pt x="2680756" y="1004255"/>
                </a:cubicBezTo>
                <a:cubicBezTo>
                  <a:pt x="2683394" y="1013570"/>
                  <a:pt x="2684994" y="1023162"/>
                  <a:pt x="2685518" y="1032830"/>
                </a:cubicBezTo>
                <a:lnTo>
                  <a:pt x="2684947" y="1035402"/>
                </a:lnTo>
                <a:cubicBezTo>
                  <a:pt x="2696282" y="1081503"/>
                  <a:pt x="2685518" y="1055785"/>
                  <a:pt x="2686566" y="1068358"/>
                </a:cubicBezTo>
                <a:cubicBezTo>
                  <a:pt x="2688090" y="1074359"/>
                  <a:pt x="2689709" y="1080360"/>
                  <a:pt x="2691138" y="1085789"/>
                </a:cubicBezTo>
                <a:cubicBezTo>
                  <a:pt x="2692567" y="1091218"/>
                  <a:pt x="2693234" y="1095981"/>
                  <a:pt x="2693805" y="1099314"/>
                </a:cubicBezTo>
                <a:cubicBezTo>
                  <a:pt x="2694853" y="1105982"/>
                  <a:pt x="2694377" y="1106934"/>
                  <a:pt x="2690662" y="1096266"/>
                </a:cubicBezTo>
                <a:lnTo>
                  <a:pt x="2691519" y="1109411"/>
                </a:lnTo>
                <a:cubicBezTo>
                  <a:pt x="2694091" y="1123317"/>
                  <a:pt x="2699044" y="1142082"/>
                  <a:pt x="2701616" y="1158179"/>
                </a:cubicBezTo>
                <a:cubicBezTo>
                  <a:pt x="2703911" y="1168571"/>
                  <a:pt x="2705159" y="1179162"/>
                  <a:pt x="2705330" y="1189802"/>
                </a:cubicBezTo>
                <a:close/>
                <a:moveTo>
                  <a:pt x="2708759" y="1534893"/>
                </a:moveTo>
                <a:cubicBezTo>
                  <a:pt x="2711236" y="1506318"/>
                  <a:pt x="2712760" y="1505556"/>
                  <a:pt x="2714284" y="1506318"/>
                </a:cubicBezTo>
                <a:cubicBezTo>
                  <a:pt x="2712379" y="1525939"/>
                  <a:pt x="2710664" y="1535750"/>
                  <a:pt x="2708950" y="1535274"/>
                </a:cubicBezTo>
                <a:close/>
                <a:moveTo>
                  <a:pt x="2798770" y="1404591"/>
                </a:moveTo>
                <a:cubicBezTo>
                  <a:pt x="2797399" y="1395351"/>
                  <a:pt x="2796732" y="1386027"/>
                  <a:pt x="2796770" y="1376682"/>
                </a:cubicBezTo>
                <a:lnTo>
                  <a:pt x="2800009" y="1377254"/>
                </a:lnTo>
                <a:cubicBezTo>
                  <a:pt x="2800390" y="1393256"/>
                  <a:pt x="2800485" y="1407829"/>
                  <a:pt x="2798961" y="1404972"/>
                </a:cubicBezTo>
                <a:close/>
                <a:moveTo>
                  <a:pt x="2806867" y="1364395"/>
                </a:moveTo>
                <a:cubicBezTo>
                  <a:pt x="2803247" y="1331915"/>
                  <a:pt x="2803247" y="1382302"/>
                  <a:pt x="2801057" y="1376587"/>
                </a:cubicBezTo>
                <a:cubicBezTo>
                  <a:pt x="2801057" y="1363443"/>
                  <a:pt x="2801057" y="1350203"/>
                  <a:pt x="2801057" y="1338487"/>
                </a:cubicBezTo>
                <a:cubicBezTo>
                  <a:pt x="2801057" y="1326771"/>
                  <a:pt x="2800295" y="1316770"/>
                  <a:pt x="2800485" y="1309912"/>
                </a:cubicBezTo>
                <a:cubicBezTo>
                  <a:pt x="2800485" y="1296958"/>
                  <a:pt x="2802200" y="1298101"/>
                  <a:pt x="2806962" y="1328962"/>
                </a:cubicBezTo>
                <a:cubicBezTo>
                  <a:pt x="2808010" y="1344202"/>
                  <a:pt x="2808772" y="1381349"/>
                  <a:pt x="2807057" y="1364776"/>
                </a:cubicBezTo>
                <a:close/>
                <a:moveTo>
                  <a:pt x="1342112" y="2850295"/>
                </a:moveTo>
                <a:lnTo>
                  <a:pt x="1372402" y="2851152"/>
                </a:lnTo>
                <a:lnTo>
                  <a:pt x="1387546" y="2851628"/>
                </a:lnTo>
                <a:lnTo>
                  <a:pt x="1402596" y="2851628"/>
                </a:lnTo>
                <a:lnTo>
                  <a:pt x="1462889" y="2850295"/>
                </a:lnTo>
                <a:lnTo>
                  <a:pt x="1481939" y="2851057"/>
                </a:lnTo>
                <a:cubicBezTo>
                  <a:pt x="1476605" y="2852010"/>
                  <a:pt x="1470604" y="2852962"/>
                  <a:pt x="1463556" y="2853915"/>
                </a:cubicBezTo>
                <a:cubicBezTo>
                  <a:pt x="1456508" y="2854867"/>
                  <a:pt x="1448697" y="2855058"/>
                  <a:pt x="1439648" y="2855439"/>
                </a:cubicBezTo>
                <a:cubicBezTo>
                  <a:pt x="1430600" y="2855819"/>
                  <a:pt x="1420598" y="2856201"/>
                  <a:pt x="1409073" y="2856391"/>
                </a:cubicBezTo>
                <a:lnTo>
                  <a:pt x="1390976" y="2856391"/>
                </a:lnTo>
                <a:cubicBezTo>
                  <a:pt x="1384594" y="2856391"/>
                  <a:pt x="1377926" y="2855819"/>
                  <a:pt x="1370878" y="2855534"/>
                </a:cubicBezTo>
                <a:cubicBezTo>
                  <a:pt x="1355447" y="2854676"/>
                  <a:pt x="1333921" y="2853248"/>
                  <a:pt x="1323253" y="2851438"/>
                </a:cubicBezTo>
                <a:cubicBezTo>
                  <a:pt x="1310299" y="2849057"/>
                  <a:pt x="1328587" y="2849819"/>
                  <a:pt x="1342303" y="2850200"/>
                </a:cubicBezTo>
                <a:close/>
              </a:path>
            </a:pathLst>
          </a:cu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normAutofit/>
          </a:bodyPr>
          <a:lstStyle/>
          <a:p>
            <a:pPr lvl="0" algn="ctr">
              <a:buClrTx/>
              <a:buSzTx/>
              <a:buFontTx/>
            </a:pPr>
            <a:r>
              <a:rPr lang="en-US" altLang="zh-CN" sz="2000" b="1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5</a:t>
            </a:r>
            <a:endParaRPr lang="en-US" altLang="zh-CN" sz="2000" b="1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40525" y="45212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（二）智能体的核心模块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https://photo-static-api.fotomore.com/creative/vcg/400/new/VCG41N1223675796.jpg?uid=386&amp;timestamp=1758529598&amp;sign=abee9a2207b4d36b89629e7a2adc1e9c" descr="机器人手的全息技术可视化，在黑暗的背景上从正面的等距视图。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5800" y="1263015"/>
            <a:ext cx="5534660" cy="55346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>
            <p:custDataLst>
              <p:tags r:id="rId1"/>
            </p:custDataLst>
          </p:nvPr>
        </p:nvGrpSpPr>
        <p:grpSpPr>
          <a:xfrm>
            <a:off x="2128520" y="1928495"/>
            <a:ext cx="7934960" cy="3981450"/>
            <a:chOff x="5241" y="2597"/>
            <a:chExt cx="12496" cy="6270"/>
          </a:xfrm>
        </p:grpSpPr>
        <p:sp>
          <p:nvSpPr>
            <p:cNvPr id="3" name="任意多边形: 形状 3085"/>
            <p:cNvSpPr/>
            <p:nvPr>
              <p:custDataLst>
                <p:tags r:id="rId2"/>
              </p:custDataLst>
            </p:nvPr>
          </p:nvSpPr>
          <p:spPr>
            <a:xfrm>
              <a:off x="10561" y="2597"/>
              <a:ext cx="1857" cy="1842"/>
            </a:xfrm>
            <a:custGeom>
              <a:avLst/>
              <a:gdLst>
                <a:gd name="connsiteX0" fmla="*/ 1291344 w 2928285"/>
                <a:gd name="connsiteY0" fmla="*/ 2897349 h 2903740"/>
                <a:gd name="connsiteX1" fmla="*/ 1333254 w 2928285"/>
                <a:gd name="connsiteY1" fmla="*/ 2899063 h 2903740"/>
                <a:gd name="connsiteX2" fmla="*/ 1383070 w 2928285"/>
                <a:gd name="connsiteY2" fmla="*/ 2901921 h 2903740"/>
                <a:gd name="connsiteX3" fmla="*/ 1486797 w 2928285"/>
                <a:gd name="connsiteY3" fmla="*/ 2901349 h 2903740"/>
                <a:gd name="connsiteX4" fmla="*/ 1517182 w 2928285"/>
                <a:gd name="connsiteY4" fmla="*/ 2894110 h 2903740"/>
                <a:gd name="connsiteX5" fmla="*/ 1460032 w 2928285"/>
                <a:gd name="connsiteY5" fmla="*/ 2894586 h 2903740"/>
                <a:gd name="connsiteX6" fmla="*/ 1402882 w 2928285"/>
                <a:gd name="connsiteY6" fmla="*/ 2892300 h 2903740"/>
                <a:gd name="connsiteX7" fmla="*/ 1345732 w 2928285"/>
                <a:gd name="connsiteY7" fmla="*/ 2888014 h 2903740"/>
                <a:gd name="connsiteX8" fmla="*/ 1289153 w 2928285"/>
                <a:gd name="connsiteY8" fmla="*/ 2881728 h 2903740"/>
                <a:gd name="connsiteX9" fmla="*/ 1244671 w 2928285"/>
                <a:gd name="connsiteY9" fmla="*/ 2875441 h 2903740"/>
                <a:gd name="connsiteX10" fmla="*/ 1200571 w 2928285"/>
                <a:gd name="connsiteY10" fmla="*/ 2867345 h 2903740"/>
                <a:gd name="connsiteX11" fmla="*/ 1200571 w 2928285"/>
                <a:gd name="connsiteY11" fmla="*/ 2864392 h 2903740"/>
                <a:gd name="connsiteX12" fmla="*/ 1200571 w 2928285"/>
                <a:gd name="connsiteY12" fmla="*/ 2864392 h 2903740"/>
                <a:gd name="connsiteX13" fmla="*/ 1200571 w 2928285"/>
                <a:gd name="connsiteY13" fmla="*/ 2867345 h 2903740"/>
                <a:gd name="connsiteX14" fmla="*/ 1184664 w 2928285"/>
                <a:gd name="connsiteY14" fmla="*/ 2865344 h 2903740"/>
                <a:gd name="connsiteX15" fmla="*/ 1179997 w 2928285"/>
                <a:gd name="connsiteY15" fmla="*/ 2864583 h 2903740"/>
                <a:gd name="connsiteX16" fmla="*/ 1150279 w 2928285"/>
                <a:gd name="connsiteY16" fmla="*/ 2856582 h 2903740"/>
                <a:gd name="connsiteX17" fmla="*/ 1116370 w 2928285"/>
                <a:gd name="connsiteY17" fmla="*/ 2849152 h 2903740"/>
                <a:gd name="connsiteX18" fmla="*/ 1095034 w 2928285"/>
                <a:gd name="connsiteY18" fmla="*/ 2844199 h 2903740"/>
                <a:gd name="connsiteX19" fmla="*/ 1073888 w 2928285"/>
                <a:gd name="connsiteY19" fmla="*/ 2838389 h 2903740"/>
                <a:gd name="connsiteX20" fmla="*/ 1031693 w 2928285"/>
                <a:gd name="connsiteY20" fmla="*/ 2826388 h 2903740"/>
                <a:gd name="connsiteX21" fmla="*/ 998164 w 2928285"/>
                <a:gd name="connsiteY21" fmla="*/ 2815529 h 2903740"/>
                <a:gd name="connsiteX22" fmla="*/ 962065 w 2928285"/>
                <a:gd name="connsiteY22" fmla="*/ 2802480 h 2903740"/>
                <a:gd name="connsiteX23" fmla="*/ 948634 w 2928285"/>
                <a:gd name="connsiteY23" fmla="*/ 2797241 h 2903740"/>
                <a:gd name="connsiteX24" fmla="*/ 897104 w 2928285"/>
                <a:gd name="connsiteY24" fmla="*/ 2775810 h 2903740"/>
                <a:gd name="connsiteX25" fmla="*/ 885388 w 2928285"/>
                <a:gd name="connsiteY25" fmla="*/ 2770285 h 2903740"/>
                <a:gd name="connsiteX26" fmla="*/ 688983 w 2928285"/>
                <a:gd name="connsiteY26" fmla="*/ 2663796 h 2903740"/>
                <a:gd name="connsiteX27" fmla="*/ 704318 w 2928285"/>
                <a:gd name="connsiteY27" fmla="*/ 2670749 h 2903740"/>
                <a:gd name="connsiteX28" fmla="*/ 1015405 w 2928285"/>
                <a:gd name="connsiteY28" fmla="*/ 2815720 h 2903740"/>
                <a:gd name="connsiteX29" fmla="*/ 1052838 w 2928285"/>
                <a:gd name="connsiteY29" fmla="*/ 2827435 h 2903740"/>
                <a:gd name="connsiteX30" fmla="*/ 1079222 w 2928285"/>
                <a:gd name="connsiteY30" fmla="*/ 2834579 h 2903740"/>
                <a:gd name="connsiteX31" fmla="*/ 1092271 w 2928285"/>
                <a:gd name="connsiteY31" fmla="*/ 2838198 h 2903740"/>
                <a:gd name="connsiteX32" fmla="*/ 1105226 w 2928285"/>
                <a:gd name="connsiteY32" fmla="*/ 2841342 h 2903740"/>
                <a:gd name="connsiteX33" fmla="*/ 1155613 w 2928285"/>
                <a:gd name="connsiteY33" fmla="*/ 2854010 h 2903740"/>
                <a:gd name="connsiteX34" fmla="*/ 1161804 w 2928285"/>
                <a:gd name="connsiteY34" fmla="*/ 2855248 h 2903740"/>
                <a:gd name="connsiteX35" fmla="*/ 1167900 w 2928285"/>
                <a:gd name="connsiteY35" fmla="*/ 2856677 h 2903740"/>
                <a:gd name="connsiteX36" fmla="*/ 1172567 w 2928285"/>
                <a:gd name="connsiteY36" fmla="*/ 2853153 h 2903740"/>
                <a:gd name="connsiteX37" fmla="*/ 1107035 w 2928285"/>
                <a:gd name="connsiteY37" fmla="*/ 2836103 h 2903740"/>
                <a:gd name="connsiteX38" fmla="*/ 1073317 w 2928285"/>
                <a:gd name="connsiteY38" fmla="*/ 2826578 h 2903740"/>
                <a:gd name="connsiteX39" fmla="*/ 1047218 w 2928285"/>
                <a:gd name="connsiteY39" fmla="*/ 2817053 h 2903740"/>
                <a:gd name="connsiteX40" fmla="*/ 1091033 w 2928285"/>
                <a:gd name="connsiteY40" fmla="*/ 2825721 h 2903740"/>
                <a:gd name="connsiteX41" fmla="*/ 1159423 w 2928285"/>
                <a:gd name="connsiteY41" fmla="*/ 2840960 h 2903740"/>
                <a:gd name="connsiteX42" fmla="*/ 1217335 w 2928285"/>
                <a:gd name="connsiteY42" fmla="*/ 2851152 h 2903740"/>
                <a:gd name="connsiteX43" fmla="*/ 1239719 w 2928285"/>
                <a:gd name="connsiteY43" fmla="*/ 2854105 h 2903740"/>
                <a:gd name="connsiteX44" fmla="*/ 1257816 w 2928285"/>
                <a:gd name="connsiteY44" fmla="*/ 2854772 h 2903740"/>
                <a:gd name="connsiteX45" fmla="*/ 1326301 w 2928285"/>
                <a:gd name="connsiteY45" fmla="*/ 2864297 h 2903740"/>
                <a:gd name="connsiteX46" fmla="*/ 1362115 w 2928285"/>
                <a:gd name="connsiteY46" fmla="*/ 2867154 h 2903740"/>
                <a:gd name="connsiteX47" fmla="*/ 1397929 w 2928285"/>
                <a:gd name="connsiteY47" fmla="*/ 2869535 h 2903740"/>
                <a:gd name="connsiteX48" fmla="*/ 1464604 w 2928285"/>
                <a:gd name="connsiteY48" fmla="*/ 2870869 h 2903740"/>
                <a:gd name="connsiteX49" fmla="*/ 1499465 w 2928285"/>
                <a:gd name="connsiteY49" fmla="*/ 2870869 h 2903740"/>
                <a:gd name="connsiteX50" fmla="*/ 1533184 w 2928285"/>
                <a:gd name="connsiteY50" fmla="*/ 2870869 h 2903740"/>
                <a:gd name="connsiteX51" fmla="*/ 1567093 w 2928285"/>
                <a:gd name="connsiteY51" fmla="*/ 2869250 h 2903740"/>
                <a:gd name="connsiteX52" fmla="*/ 1637863 w 2928285"/>
                <a:gd name="connsiteY52" fmla="*/ 2863345 h 2903740"/>
                <a:gd name="connsiteX53" fmla="*/ 1671868 w 2928285"/>
                <a:gd name="connsiteY53" fmla="*/ 2859439 h 2903740"/>
                <a:gd name="connsiteX54" fmla="*/ 1688822 w 2928285"/>
                <a:gd name="connsiteY54" fmla="*/ 2857344 h 2903740"/>
                <a:gd name="connsiteX55" fmla="*/ 1705682 w 2928285"/>
                <a:gd name="connsiteY55" fmla="*/ 2854486 h 2903740"/>
                <a:gd name="connsiteX56" fmla="*/ 1686632 w 2928285"/>
                <a:gd name="connsiteY56" fmla="*/ 2855153 h 2903740"/>
                <a:gd name="connsiteX57" fmla="*/ 1721493 w 2928285"/>
                <a:gd name="connsiteY57" fmla="*/ 2846580 h 2903740"/>
                <a:gd name="connsiteX58" fmla="*/ 1686632 w 2928285"/>
                <a:gd name="connsiteY58" fmla="*/ 2855153 h 2903740"/>
                <a:gd name="connsiteX59" fmla="*/ 1640054 w 2928285"/>
                <a:gd name="connsiteY59" fmla="*/ 2859534 h 2903740"/>
                <a:gd name="connsiteX60" fmla="*/ 1635482 w 2928285"/>
                <a:gd name="connsiteY60" fmla="*/ 2859534 h 2903740"/>
                <a:gd name="connsiteX61" fmla="*/ 1624719 w 2928285"/>
                <a:gd name="connsiteY61" fmla="*/ 2856201 h 2903740"/>
                <a:gd name="connsiteX62" fmla="*/ 1666915 w 2928285"/>
                <a:gd name="connsiteY62" fmla="*/ 2848866 h 2903740"/>
                <a:gd name="connsiteX63" fmla="*/ 1685965 w 2928285"/>
                <a:gd name="connsiteY63" fmla="*/ 2846961 h 2903740"/>
                <a:gd name="connsiteX64" fmla="*/ 1705015 w 2928285"/>
                <a:gd name="connsiteY64" fmla="*/ 2843913 h 2903740"/>
                <a:gd name="connsiteX65" fmla="*/ 1744067 w 2928285"/>
                <a:gd name="connsiteY65" fmla="*/ 2837246 h 2903740"/>
                <a:gd name="connsiteX66" fmla="*/ 1783215 w 2928285"/>
                <a:gd name="connsiteY66" fmla="*/ 2829054 h 2903740"/>
                <a:gd name="connsiteX67" fmla="*/ 1821315 w 2928285"/>
                <a:gd name="connsiteY67" fmla="*/ 2820482 h 2903740"/>
                <a:gd name="connsiteX68" fmla="*/ 1885037 w 2928285"/>
                <a:gd name="connsiteY68" fmla="*/ 2802194 h 2903740"/>
                <a:gd name="connsiteX69" fmla="*/ 1913612 w 2928285"/>
                <a:gd name="connsiteY69" fmla="*/ 2792669 h 2903740"/>
                <a:gd name="connsiteX70" fmla="*/ 1938092 w 2928285"/>
                <a:gd name="connsiteY70" fmla="*/ 2783144 h 2903740"/>
                <a:gd name="connsiteX71" fmla="*/ 2147642 w 2928285"/>
                <a:gd name="connsiteY71" fmla="*/ 2699324 h 2903740"/>
                <a:gd name="connsiteX72" fmla="*/ 2161929 w 2928285"/>
                <a:gd name="connsiteY72" fmla="*/ 2691990 h 2903740"/>
                <a:gd name="connsiteX73" fmla="*/ 2174407 w 2928285"/>
                <a:gd name="connsiteY73" fmla="*/ 2684941 h 2903740"/>
                <a:gd name="connsiteX74" fmla="*/ 2195647 w 2928285"/>
                <a:gd name="connsiteY74" fmla="*/ 2673416 h 2903740"/>
                <a:gd name="connsiteX75" fmla="*/ 2227937 w 2928285"/>
                <a:gd name="connsiteY75" fmla="*/ 2657033 h 2903740"/>
                <a:gd name="connsiteX76" fmla="*/ 2284420 w 2928285"/>
                <a:gd name="connsiteY76" fmla="*/ 2626743 h 2903740"/>
                <a:gd name="connsiteX77" fmla="*/ 2318615 w 2928285"/>
                <a:gd name="connsiteY77" fmla="*/ 2608932 h 2903740"/>
                <a:gd name="connsiteX78" fmla="*/ 2348619 w 2928285"/>
                <a:gd name="connsiteY78" fmla="*/ 2593025 h 2903740"/>
                <a:gd name="connsiteX79" fmla="*/ 2348619 w 2928285"/>
                <a:gd name="connsiteY79" fmla="*/ 2593025 h 2903740"/>
                <a:gd name="connsiteX80" fmla="*/ 2348619 w 2928285"/>
                <a:gd name="connsiteY80" fmla="*/ 2593025 h 2903740"/>
                <a:gd name="connsiteX81" fmla="*/ 2377194 w 2928285"/>
                <a:gd name="connsiteY81" fmla="*/ 2572261 h 2903740"/>
                <a:gd name="connsiteX82" fmla="*/ 2411675 w 2928285"/>
                <a:gd name="connsiteY82" fmla="*/ 2545971 h 2903740"/>
                <a:gd name="connsiteX83" fmla="*/ 2434154 w 2928285"/>
                <a:gd name="connsiteY83" fmla="*/ 2528636 h 2903740"/>
                <a:gd name="connsiteX84" fmla="*/ 2450155 w 2928285"/>
                <a:gd name="connsiteY84" fmla="*/ 2521397 h 2903740"/>
                <a:gd name="connsiteX85" fmla="*/ 2487398 w 2928285"/>
                <a:gd name="connsiteY85" fmla="*/ 2488917 h 2903740"/>
                <a:gd name="connsiteX86" fmla="*/ 2498638 w 2928285"/>
                <a:gd name="connsiteY86" fmla="*/ 2481202 h 2903740"/>
                <a:gd name="connsiteX87" fmla="*/ 2667421 w 2928285"/>
                <a:gd name="connsiteY87" fmla="*/ 611253 h 2903740"/>
                <a:gd name="connsiteX88" fmla="*/ 2662087 w 2928285"/>
                <a:gd name="connsiteY88" fmla="*/ 605443 h 2903740"/>
                <a:gd name="connsiteX89" fmla="*/ 2643037 w 2928285"/>
                <a:gd name="connsiteY89" fmla="*/ 578582 h 2903740"/>
                <a:gd name="connsiteX90" fmla="*/ 2643608 w 2928285"/>
                <a:gd name="connsiteY90" fmla="*/ 578582 h 2903740"/>
                <a:gd name="connsiteX91" fmla="*/ 2376908 w 2928285"/>
                <a:gd name="connsiteY91" fmla="*/ 301024 h 2903740"/>
                <a:gd name="connsiteX92" fmla="*/ 2409103 w 2928285"/>
                <a:gd name="connsiteY92" fmla="*/ 334838 h 2903740"/>
                <a:gd name="connsiteX93" fmla="*/ 2424819 w 2928285"/>
                <a:gd name="connsiteY93" fmla="*/ 349506 h 2903740"/>
                <a:gd name="connsiteX94" fmla="*/ 2434916 w 2928285"/>
                <a:gd name="connsiteY94" fmla="*/ 360365 h 2903740"/>
                <a:gd name="connsiteX95" fmla="*/ 2443679 w 2928285"/>
                <a:gd name="connsiteY95" fmla="*/ 371699 h 2903740"/>
                <a:gd name="connsiteX96" fmla="*/ 2439202 w 2928285"/>
                <a:gd name="connsiteY96" fmla="*/ 374367 h 2903740"/>
                <a:gd name="connsiteX97" fmla="*/ 2437106 w 2928285"/>
                <a:gd name="connsiteY97" fmla="*/ 375414 h 2903740"/>
                <a:gd name="connsiteX98" fmla="*/ 2428820 w 2928285"/>
                <a:gd name="connsiteY98" fmla="*/ 394464 h 2903740"/>
                <a:gd name="connsiteX99" fmla="*/ 2452918 w 2928285"/>
                <a:gd name="connsiteY99" fmla="*/ 417705 h 2903740"/>
                <a:gd name="connsiteX100" fmla="*/ 2476921 w 2928285"/>
                <a:gd name="connsiteY100" fmla="*/ 442756 h 2903740"/>
                <a:gd name="connsiteX101" fmla="*/ 2499019 w 2928285"/>
                <a:gd name="connsiteY101" fmla="*/ 466569 h 2903740"/>
                <a:gd name="connsiteX102" fmla="*/ 2515116 w 2928285"/>
                <a:gd name="connsiteY102" fmla="*/ 487809 h 2903740"/>
                <a:gd name="connsiteX103" fmla="*/ 2536928 w 2928285"/>
                <a:gd name="connsiteY103" fmla="*/ 513051 h 2903740"/>
                <a:gd name="connsiteX104" fmla="*/ 2557788 w 2928285"/>
                <a:gd name="connsiteY104" fmla="*/ 538959 h 2903740"/>
                <a:gd name="connsiteX105" fmla="*/ 2549311 w 2928285"/>
                <a:gd name="connsiteY105" fmla="*/ 543531 h 2903740"/>
                <a:gd name="connsiteX106" fmla="*/ 2579600 w 2928285"/>
                <a:gd name="connsiteY106" fmla="*/ 582488 h 2903740"/>
                <a:gd name="connsiteX107" fmla="*/ 2607604 w 2928285"/>
                <a:gd name="connsiteY107" fmla="*/ 620588 h 2903740"/>
                <a:gd name="connsiteX108" fmla="*/ 2607604 w 2928285"/>
                <a:gd name="connsiteY108" fmla="*/ 620588 h 2903740"/>
                <a:gd name="connsiteX109" fmla="*/ 2610557 w 2928285"/>
                <a:gd name="connsiteY109" fmla="*/ 621255 h 2903740"/>
                <a:gd name="connsiteX110" fmla="*/ 2607889 w 2928285"/>
                <a:gd name="connsiteY110" fmla="*/ 600585 h 2903740"/>
                <a:gd name="connsiteX111" fmla="*/ 2625796 w 2928285"/>
                <a:gd name="connsiteY111" fmla="*/ 622302 h 2903740"/>
                <a:gd name="connsiteX112" fmla="*/ 2642370 w 2928285"/>
                <a:gd name="connsiteY112" fmla="*/ 644019 h 2903740"/>
                <a:gd name="connsiteX113" fmla="*/ 2670945 w 2928285"/>
                <a:gd name="connsiteY113" fmla="*/ 684596 h 2903740"/>
                <a:gd name="connsiteX114" fmla="*/ 2697901 w 2928285"/>
                <a:gd name="connsiteY114" fmla="*/ 726220 h 2903740"/>
                <a:gd name="connsiteX115" fmla="*/ 2712284 w 2928285"/>
                <a:gd name="connsiteY115" fmla="*/ 752223 h 2903740"/>
                <a:gd name="connsiteX116" fmla="*/ 2721046 w 2928285"/>
                <a:gd name="connsiteY116" fmla="*/ 766701 h 2903740"/>
                <a:gd name="connsiteX117" fmla="*/ 2738954 w 2928285"/>
                <a:gd name="connsiteY117" fmla="*/ 800801 h 2903740"/>
                <a:gd name="connsiteX118" fmla="*/ 2767529 w 2928285"/>
                <a:gd name="connsiteY118" fmla="*/ 857951 h 2903740"/>
                <a:gd name="connsiteX119" fmla="*/ 2781435 w 2928285"/>
                <a:gd name="connsiteY119" fmla="*/ 891860 h 2903740"/>
                <a:gd name="connsiteX120" fmla="*/ 2792579 w 2928285"/>
                <a:gd name="connsiteY120" fmla="*/ 937865 h 2903740"/>
                <a:gd name="connsiteX121" fmla="*/ 2785626 w 2928285"/>
                <a:gd name="connsiteY121" fmla="*/ 937865 h 2903740"/>
                <a:gd name="connsiteX122" fmla="*/ 2801819 w 2928285"/>
                <a:gd name="connsiteY122" fmla="*/ 995492 h 2903740"/>
                <a:gd name="connsiteX123" fmla="*/ 2821535 w 2928285"/>
                <a:gd name="connsiteY123" fmla="*/ 1067596 h 2903740"/>
                <a:gd name="connsiteX124" fmla="*/ 2828965 w 2928285"/>
                <a:gd name="connsiteY124" fmla="*/ 1099886 h 2903740"/>
                <a:gd name="connsiteX125" fmla="*/ 2830679 w 2928285"/>
                <a:gd name="connsiteY125" fmla="*/ 1113602 h 2903740"/>
                <a:gd name="connsiteX126" fmla="*/ 2834585 w 2928285"/>
                <a:gd name="connsiteY126" fmla="*/ 1131509 h 2903740"/>
                <a:gd name="connsiteX127" fmla="*/ 2836489 w 2928285"/>
                <a:gd name="connsiteY127" fmla="*/ 1148749 h 2903740"/>
                <a:gd name="connsiteX128" fmla="*/ 2830584 w 2928285"/>
                <a:gd name="connsiteY128" fmla="*/ 1166085 h 2903740"/>
                <a:gd name="connsiteX129" fmla="*/ 2830584 w 2928285"/>
                <a:gd name="connsiteY129" fmla="*/ 1165228 h 2903740"/>
                <a:gd name="connsiteX130" fmla="*/ 2821630 w 2928285"/>
                <a:gd name="connsiteY130" fmla="*/ 1133223 h 2903740"/>
                <a:gd name="connsiteX131" fmla="*/ 2809153 w 2928285"/>
                <a:gd name="connsiteY131" fmla="*/ 1087503 h 2903740"/>
                <a:gd name="connsiteX132" fmla="*/ 2807248 w 2928285"/>
                <a:gd name="connsiteY132" fmla="*/ 1083408 h 2903740"/>
                <a:gd name="connsiteX133" fmla="*/ 2800390 w 2928285"/>
                <a:gd name="connsiteY133" fmla="*/ 1067787 h 2903740"/>
                <a:gd name="connsiteX134" fmla="*/ 2779625 w 2928285"/>
                <a:gd name="connsiteY134" fmla="*/ 1013304 h 2903740"/>
                <a:gd name="connsiteX135" fmla="*/ 2779625 w 2928285"/>
                <a:gd name="connsiteY135" fmla="*/ 1013304 h 2903740"/>
                <a:gd name="connsiteX136" fmla="*/ 2773815 w 2928285"/>
                <a:gd name="connsiteY136" fmla="*/ 1004540 h 2903740"/>
                <a:gd name="connsiteX137" fmla="*/ 2758861 w 2928285"/>
                <a:gd name="connsiteY137" fmla="*/ 1003112 h 2903740"/>
                <a:gd name="connsiteX138" fmla="*/ 2760861 w 2928285"/>
                <a:gd name="connsiteY138" fmla="*/ 1017304 h 2903740"/>
                <a:gd name="connsiteX139" fmla="*/ 2803914 w 2928285"/>
                <a:gd name="connsiteY139" fmla="*/ 1267049 h 2903740"/>
                <a:gd name="connsiteX140" fmla="*/ 2794389 w 2928285"/>
                <a:gd name="connsiteY140" fmla="*/ 1217139 h 2903740"/>
                <a:gd name="connsiteX141" fmla="*/ 2794389 w 2928285"/>
                <a:gd name="connsiteY141" fmla="*/ 1262001 h 2903740"/>
                <a:gd name="connsiteX142" fmla="*/ 2789531 w 2928285"/>
                <a:gd name="connsiteY142" fmla="*/ 1283242 h 2903740"/>
                <a:gd name="connsiteX143" fmla="*/ 2794294 w 2928285"/>
                <a:gd name="connsiteY143" fmla="*/ 1317246 h 2903740"/>
                <a:gd name="connsiteX144" fmla="*/ 2796485 w 2928285"/>
                <a:gd name="connsiteY144" fmla="*/ 1337439 h 2903740"/>
                <a:gd name="connsiteX145" fmla="*/ 2797342 w 2928285"/>
                <a:gd name="connsiteY145" fmla="*/ 1361728 h 2903740"/>
                <a:gd name="connsiteX146" fmla="*/ 2785150 w 2928285"/>
                <a:gd name="connsiteY146" fmla="*/ 1345440 h 2903740"/>
                <a:gd name="connsiteX147" fmla="*/ 2781721 w 2928285"/>
                <a:gd name="connsiteY147" fmla="*/ 1293243 h 2903740"/>
                <a:gd name="connsiteX148" fmla="*/ 2779435 w 2928285"/>
                <a:gd name="connsiteY148" fmla="*/ 1269336 h 2903740"/>
                <a:gd name="connsiteX149" fmla="*/ 2775434 w 2928285"/>
                <a:gd name="connsiteY149" fmla="*/ 1252762 h 2903740"/>
                <a:gd name="connsiteX150" fmla="*/ 2771338 w 2928285"/>
                <a:gd name="connsiteY150" fmla="*/ 1208852 h 2903740"/>
                <a:gd name="connsiteX151" fmla="*/ 2765052 w 2928285"/>
                <a:gd name="connsiteY151" fmla="*/ 1164275 h 2903740"/>
                <a:gd name="connsiteX152" fmla="*/ 2761909 w 2928285"/>
                <a:gd name="connsiteY152" fmla="*/ 1142463 h 2903740"/>
                <a:gd name="connsiteX153" fmla="*/ 2758099 w 2928285"/>
                <a:gd name="connsiteY153" fmla="*/ 1121317 h 2903740"/>
                <a:gd name="connsiteX154" fmla="*/ 2751145 w 2928285"/>
                <a:gd name="connsiteY154" fmla="*/ 1082074 h 2903740"/>
                <a:gd name="connsiteX155" fmla="*/ 2742859 w 2928285"/>
                <a:gd name="connsiteY155" fmla="*/ 1050737 h 2903740"/>
                <a:gd name="connsiteX156" fmla="*/ 2734572 w 2928285"/>
                <a:gd name="connsiteY156" fmla="*/ 1022162 h 2903740"/>
                <a:gd name="connsiteX157" fmla="*/ 2721904 w 2928285"/>
                <a:gd name="connsiteY157" fmla="*/ 987110 h 2903740"/>
                <a:gd name="connsiteX158" fmla="*/ 2715046 w 2928285"/>
                <a:gd name="connsiteY158" fmla="*/ 960059 h 2903740"/>
                <a:gd name="connsiteX159" fmla="*/ 2715522 w 2928285"/>
                <a:gd name="connsiteY159" fmla="*/ 958154 h 2903740"/>
                <a:gd name="connsiteX160" fmla="*/ 2721999 w 2928285"/>
                <a:gd name="connsiteY160" fmla="*/ 959964 h 2903740"/>
                <a:gd name="connsiteX161" fmla="*/ 2715522 w 2928285"/>
                <a:gd name="connsiteY161" fmla="*/ 958154 h 2903740"/>
                <a:gd name="connsiteX162" fmla="*/ 2706569 w 2928285"/>
                <a:gd name="connsiteY162" fmla="*/ 934151 h 2903740"/>
                <a:gd name="connsiteX163" fmla="*/ 2697520 w 2928285"/>
                <a:gd name="connsiteY163" fmla="*/ 910815 h 2903740"/>
                <a:gd name="connsiteX164" fmla="*/ 2688852 w 2928285"/>
                <a:gd name="connsiteY164" fmla="*/ 888050 h 2903740"/>
                <a:gd name="connsiteX165" fmla="*/ 2678279 w 2928285"/>
                <a:gd name="connsiteY165" fmla="*/ 865952 h 2903740"/>
                <a:gd name="connsiteX166" fmla="*/ 2659896 w 2928285"/>
                <a:gd name="connsiteY166" fmla="*/ 823470 h 2903740"/>
                <a:gd name="connsiteX167" fmla="*/ 2640846 w 2928285"/>
                <a:gd name="connsiteY167" fmla="*/ 782894 h 2903740"/>
                <a:gd name="connsiteX168" fmla="*/ 2620748 w 2928285"/>
                <a:gd name="connsiteY168" fmla="*/ 743746 h 2903740"/>
                <a:gd name="connsiteX169" fmla="*/ 2600079 w 2928285"/>
                <a:gd name="connsiteY169" fmla="*/ 705646 h 2903740"/>
                <a:gd name="connsiteX170" fmla="*/ 2553787 w 2928285"/>
                <a:gd name="connsiteY170" fmla="*/ 630970 h 2903740"/>
                <a:gd name="connsiteX171" fmla="*/ 2542167 w 2928285"/>
                <a:gd name="connsiteY171" fmla="*/ 613349 h 2903740"/>
                <a:gd name="connsiteX172" fmla="*/ 2530070 w 2928285"/>
                <a:gd name="connsiteY172" fmla="*/ 596013 h 2903740"/>
                <a:gd name="connsiteX173" fmla="*/ 2502257 w 2928285"/>
                <a:gd name="connsiteY173" fmla="*/ 559723 h 2903740"/>
                <a:gd name="connsiteX174" fmla="*/ 2368907 w 2928285"/>
                <a:gd name="connsiteY174" fmla="*/ 420848 h 2903740"/>
                <a:gd name="connsiteX175" fmla="*/ 2338713 w 2928285"/>
                <a:gd name="connsiteY175" fmla="*/ 386178 h 2903740"/>
                <a:gd name="connsiteX176" fmla="*/ 2337570 w 2928285"/>
                <a:gd name="connsiteY176" fmla="*/ 383892 h 2903740"/>
                <a:gd name="connsiteX177" fmla="*/ 2316425 w 2928285"/>
                <a:gd name="connsiteY177" fmla="*/ 364175 h 2903740"/>
                <a:gd name="connsiteX178" fmla="*/ 2291374 w 2928285"/>
                <a:gd name="connsiteY178" fmla="*/ 344553 h 2903740"/>
                <a:gd name="connsiteX179" fmla="*/ 2276896 w 2928285"/>
                <a:gd name="connsiteY179" fmla="*/ 335886 h 2903740"/>
                <a:gd name="connsiteX180" fmla="*/ 2274419 w 2928285"/>
                <a:gd name="connsiteY180" fmla="*/ 336648 h 2903740"/>
                <a:gd name="connsiteX181" fmla="*/ 2280229 w 2928285"/>
                <a:gd name="connsiteY181" fmla="*/ 343220 h 2903740"/>
                <a:gd name="connsiteX182" fmla="*/ 2264132 w 2928285"/>
                <a:gd name="connsiteY182" fmla="*/ 331218 h 2903740"/>
                <a:gd name="connsiteX183" fmla="*/ 2250130 w 2928285"/>
                <a:gd name="connsiteY183" fmla="*/ 320074 h 2903740"/>
                <a:gd name="connsiteX184" fmla="*/ 2198410 w 2928285"/>
                <a:gd name="connsiteY184" fmla="*/ 281974 h 2903740"/>
                <a:gd name="connsiteX185" fmla="*/ 2174407 w 2928285"/>
                <a:gd name="connsiteY185" fmla="*/ 261305 h 2903740"/>
                <a:gd name="connsiteX186" fmla="*/ 2150404 w 2928285"/>
                <a:gd name="connsiteY186" fmla="*/ 244064 h 2903740"/>
                <a:gd name="connsiteX187" fmla="*/ 2152404 w 2928285"/>
                <a:gd name="connsiteY187" fmla="*/ 241779 h 2903740"/>
                <a:gd name="connsiteX188" fmla="*/ 2189552 w 2928285"/>
                <a:gd name="connsiteY188" fmla="*/ 264353 h 2903740"/>
                <a:gd name="connsiteX189" fmla="*/ 2206316 w 2928285"/>
                <a:gd name="connsiteY189" fmla="*/ 271878 h 2903740"/>
                <a:gd name="connsiteX190" fmla="*/ 2236510 w 2928285"/>
                <a:gd name="connsiteY190" fmla="*/ 286737 h 2903740"/>
                <a:gd name="connsiteX191" fmla="*/ 2229937 w 2928285"/>
                <a:gd name="connsiteY191" fmla="*/ 274735 h 2903740"/>
                <a:gd name="connsiteX192" fmla="*/ 2227556 w 2928285"/>
                <a:gd name="connsiteY192" fmla="*/ 265781 h 2903740"/>
                <a:gd name="connsiteX193" fmla="*/ 2229080 w 2928285"/>
                <a:gd name="connsiteY193" fmla="*/ 265781 h 2903740"/>
                <a:gd name="connsiteX194" fmla="*/ 2214031 w 2928285"/>
                <a:gd name="connsiteY194" fmla="*/ 257304 h 2903740"/>
                <a:gd name="connsiteX195" fmla="*/ 2203744 w 2928285"/>
                <a:gd name="connsiteY195" fmla="*/ 250446 h 2903740"/>
                <a:gd name="connsiteX196" fmla="*/ 2189170 w 2928285"/>
                <a:gd name="connsiteY196" fmla="*/ 238731 h 2903740"/>
                <a:gd name="connsiteX197" fmla="*/ 2189742 w 2928285"/>
                <a:gd name="connsiteY197" fmla="*/ 237873 h 2903740"/>
                <a:gd name="connsiteX198" fmla="*/ 2175264 w 2928285"/>
                <a:gd name="connsiteY198" fmla="*/ 228348 h 2903740"/>
                <a:gd name="connsiteX199" fmla="*/ 2161834 w 2928285"/>
                <a:gd name="connsiteY199" fmla="*/ 220633 h 2903740"/>
                <a:gd name="connsiteX200" fmla="*/ 2134307 w 2928285"/>
                <a:gd name="connsiteY200" fmla="*/ 204822 h 2903740"/>
                <a:gd name="connsiteX201" fmla="*/ 2116971 w 2928285"/>
                <a:gd name="connsiteY201" fmla="*/ 195297 h 2903740"/>
                <a:gd name="connsiteX202" fmla="*/ 2099159 w 2928285"/>
                <a:gd name="connsiteY202" fmla="*/ 186438 h 2903740"/>
                <a:gd name="connsiteX203" fmla="*/ 2116971 w 2928285"/>
                <a:gd name="connsiteY203" fmla="*/ 195297 h 2903740"/>
                <a:gd name="connsiteX204" fmla="*/ 2134307 w 2928285"/>
                <a:gd name="connsiteY204" fmla="*/ 204822 h 2903740"/>
                <a:gd name="connsiteX205" fmla="*/ 2118876 w 2928285"/>
                <a:gd name="connsiteY205" fmla="*/ 198440 h 2903740"/>
                <a:gd name="connsiteX206" fmla="*/ 2102969 w 2928285"/>
                <a:gd name="connsiteY206" fmla="*/ 192630 h 2903740"/>
                <a:gd name="connsiteX207" fmla="*/ 2073918 w 2928285"/>
                <a:gd name="connsiteY207" fmla="*/ 179009 h 2903740"/>
                <a:gd name="connsiteX208" fmla="*/ 2027055 w 2928285"/>
                <a:gd name="connsiteY208" fmla="*/ 163864 h 2903740"/>
                <a:gd name="connsiteX209" fmla="*/ 1994956 w 2928285"/>
                <a:gd name="connsiteY209" fmla="*/ 148814 h 2903740"/>
                <a:gd name="connsiteX210" fmla="*/ 1982859 w 2928285"/>
                <a:gd name="connsiteY210" fmla="*/ 143099 h 2903740"/>
                <a:gd name="connsiteX211" fmla="*/ 2015625 w 2928285"/>
                <a:gd name="connsiteY211" fmla="*/ 151577 h 2903740"/>
                <a:gd name="connsiteX212" fmla="*/ 2002861 w 2928285"/>
                <a:gd name="connsiteY212" fmla="*/ 141004 h 2903740"/>
                <a:gd name="connsiteX213" fmla="*/ 1957903 w 2928285"/>
                <a:gd name="connsiteY213" fmla="*/ 125955 h 2903740"/>
                <a:gd name="connsiteX214" fmla="*/ 1912184 w 2928285"/>
                <a:gd name="connsiteY214" fmla="*/ 111953 h 2903740"/>
                <a:gd name="connsiteX215" fmla="*/ 1871988 w 2928285"/>
                <a:gd name="connsiteY215" fmla="*/ 99665 h 2903740"/>
                <a:gd name="connsiteX216" fmla="*/ 1832174 w 2928285"/>
                <a:gd name="connsiteY216" fmla="*/ 86997 h 2903740"/>
                <a:gd name="connsiteX217" fmla="*/ 1832935 w 2928285"/>
                <a:gd name="connsiteY217" fmla="*/ 83854 h 2903740"/>
                <a:gd name="connsiteX218" fmla="*/ 1835221 w 2928285"/>
                <a:gd name="connsiteY218" fmla="*/ 75472 h 2903740"/>
                <a:gd name="connsiteX219" fmla="*/ 1868178 w 2928285"/>
                <a:gd name="connsiteY219" fmla="*/ 87569 h 2903740"/>
                <a:gd name="connsiteX220" fmla="*/ 1896753 w 2928285"/>
                <a:gd name="connsiteY220" fmla="*/ 100047 h 2903740"/>
                <a:gd name="connsiteX221" fmla="*/ 1893514 w 2928285"/>
                <a:gd name="connsiteY221" fmla="*/ 100047 h 2903740"/>
                <a:gd name="connsiteX222" fmla="*/ 1896753 w 2928285"/>
                <a:gd name="connsiteY222" fmla="*/ 100047 h 2903740"/>
                <a:gd name="connsiteX223" fmla="*/ 1920946 w 2928285"/>
                <a:gd name="connsiteY223" fmla="*/ 106905 h 2903740"/>
                <a:gd name="connsiteX224" fmla="*/ 1945711 w 2928285"/>
                <a:gd name="connsiteY224" fmla="*/ 114524 h 2903740"/>
                <a:gd name="connsiteX225" fmla="*/ 2004195 w 2928285"/>
                <a:gd name="connsiteY225" fmla="*/ 137099 h 2903740"/>
                <a:gd name="connsiteX226" fmla="*/ 2004195 w 2928285"/>
                <a:gd name="connsiteY226" fmla="*/ 137099 h 2903740"/>
                <a:gd name="connsiteX227" fmla="*/ 2048677 w 2928285"/>
                <a:gd name="connsiteY227" fmla="*/ 156149 h 2903740"/>
                <a:gd name="connsiteX228" fmla="*/ 2048677 w 2928285"/>
                <a:gd name="connsiteY228" fmla="*/ 156149 h 2903740"/>
                <a:gd name="connsiteX229" fmla="*/ 2059630 w 2928285"/>
                <a:gd name="connsiteY229" fmla="*/ 160149 h 2903740"/>
                <a:gd name="connsiteX230" fmla="*/ 2075061 w 2928285"/>
                <a:gd name="connsiteY230" fmla="*/ 167579 h 2903740"/>
                <a:gd name="connsiteX231" fmla="*/ 2115828 w 2928285"/>
                <a:gd name="connsiteY231" fmla="*/ 182343 h 2903740"/>
                <a:gd name="connsiteX232" fmla="*/ 2164215 w 2928285"/>
                <a:gd name="connsiteY232" fmla="*/ 201393 h 2903740"/>
                <a:gd name="connsiteX233" fmla="*/ 2188218 w 2928285"/>
                <a:gd name="connsiteY233" fmla="*/ 210918 h 2903740"/>
                <a:gd name="connsiteX234" fmla="*/ 2211078 w 2928285"/>
                <a:gd name="connsiteY234" fmla="*/ 221109 h 2903740"/>
                <a:gd name="connsiteX235" fmla="*/ 2213936 w 2928285"/>
                <a:gd name="connsiteY235" fmla="*/ 219585 h 2903740"/>
                <a:gd name="connsiteX236" fmla="*/ 2200410 w 2928285"/>
                <a:gd name="connsiteY236" fmla="*/ 210060 h 2903740"/>
                <a:gd name="connsiteX237" fmla="*/ 2189933 w 2928285"/>
                <a:gd name="connsiteY237" fmla="*/ 203488 h 2903740"/>
                <a:gd name="connsiteX238" fmla="*/ 2176693 w 2928285"/>
                <a:gd name="connsiteY238" fmla="*/ 196059 h 2903740"/>
                <a:gd name="connsiteX239" fmla="*/ 2146689 w 2928285"/>
                <a:gd name="connsiteY239" fmla="*/ 181199 h 2903740"/>
                <a:gd name="connsiteX240" fmla="*/ 2132116 w 2928285"/>
                <a:gd name="connsiteY240" fmla="*/ 172627 h 2903740"/>
                <a:gd name="connsiteX241" fmla="*/ 2117828 w 2928285"/>
                <a:gd name="connsiteY241" fmla="*/ 163102 h 2903740"/>
                <a:gd name="connsiteX242" fmla="*/ 2074870 w 2928285"/>
                <a:gd name="connsiteY242" fmla="*/ 138528 h 2903740"/>
                <a:gd name="connsiteX243" fmla="*/ 2036199 w 2928285"/>
                <a:gd name="connsiteY243" fmla="*/ 123954 h 2903740"/>
                <a:gd name="connsiteX244" fmla="*/ 1985526 w 2928285"/>
                <a:gd name="connsiteY244" fmla="*/ 104333 h 2903740"/>
                <a:gd name="connsiteX245" fmla="*/ 1947426 w 2928285"/>
                <a:gd name="connsiteY245" fmla="*/ 93474 h 2903740"/>
                <a:gd name="connsiteX246" fmla="*/ 1885799 w 2928285"/>
                <a:gd name="connsiteY246" fmla="*/ 73853 h 2903740"/>
                <a:gd name="connsiteX247" fmla="*/ 1885799 w 2928285"/>
                <a:gd name="connsiteY247" fmla="*/ 73853 h 2903740"/>
                <a:gd name="connsiteX248" fmla="*/ 1830459 w 2928285"/>
                <a:gd name="connsiteY248" fmla="*/ 58137 h 2903740"/>
                <a:gd name="connsiteX249" fmla="*/ 1775024 w 2928285"/>
                <a:gd name="connsiteY249" fmla="*/ 43754 h 2903740"/>
                <a:gd name="connsiteX250" fmla="*/ 1742829 w 2928285"/>
                <a:gd name="connsiteY250" fmla="*/ 37563 h 2903740"/>
                <a:gd name="connsiteX251" fmla="*/ 1710253 w 2928285"/>
                <a:gd name="connsiteY251" fmla="*/ 32895 h 2903740"/>
                <a:gd name="connsiteX252" fmla="*/ 1711492 w 2928285"/>
                <a:gd name="connsiteY252" fmla="*/ 29752 h 2903740"/>
                <a:gd name="connsiteX253" fmla="*/ 1745496 w 2928285"/>
                <a:gd name="connsiteY253" fmla="*/ 33467 h 2903740"/>
                <a:gd name="connsiteX254" fmla="*/ 1767785 w 2928285"/>
                <a:gd name="connsiteY254" fmla="*/ 35657 h 2903740"/>
                <a:gd name="connsiteX255" fmla="*/ 1794264 w 2928285"/>
                <a:gd name="connsiteY255" fmla="*/ 38229 h 2903740"/>
                <a:gd name="connsiteX256" fmla="*/ 1817981 w 2928285"/>
                <a:gd name="connsiteY256" fmla="*/ 43849 h 2903740"/>
                <a:gd name="connsiteX257" fmla="*/ 1794359 w 2928285"/>
                <a:gd name="connsiteY257" fmla="*/ 38229 h 2903740"/>
                <a:gd name="connsiteX258" fmla="*/ 1744734 w 2928285"/>
                <a:gd name="connsiteY258" fmla="*/ 25752 h 2903740"/>
                <a:gd name="connsiteX259" fmla="*/ 1728542 w 2928285"/>
                <a:gd name="connsiteY259" fmla="*/ 22989 h 2903740"/>
                <a:gd name="connsiteX260" fmla="*/ 1645674 w 2928285"/>
                <a:gd name="connsiteY260" fmla="*/ 11750 h 2903740"/>
                <a:gd name="connsiteX261" fmla="*/ 1603193 w 2928285"/>
                <a:gd name="connsiteY261" fmla="*/ 10131 h 2903740"/>
                <a:gd name="connsiteX262" fmla="*/ 1536518 w 2928285"/>
                <a:gd name="connsiteY262" fmla="*/ 5654 h 2903740"/>
                <a:gd name="connsiteX263" fmla="*/ 1446506 w 2928285"/>
                <a:gd name="connsiteY263" fmla="*/ -252 h 2903740"/>
                <a:gd name="connsiteX264" fmla="*/ 1290201 w 2928285"/>
                <a:gd name="connsiteY264" fmla="*/ 12321 h 2903740"/>
                <a:gd name="connsiteX265" fmla="*/ 1075412 w 2928285"/>
                <a:gd name="connsiteY265" fmla="*/ 61375 h 2903740"/>
                <a:gd name="connsiteX266" fmla="*/ 995402 w 2928285"/>
                <a:gd name="connsiteY266" fmla="*/ 94808 h 2903740"/>
                <a:gd name="connsiteX267" fmla="*/ 973018 w 2928285"/>
                <a:gd name="connsiteY267" fmla="*/ 104333 h 2903740"/>
                <a:gd name="connsiteX268" fmla="*/ 964636 w 2928285"/>
                <a:gd name="connsiteY268" fmla="*/ 110048 h 2903740"/>
                <a:gd name="connsiteX269" fmla="*/ 922250 w 2928285"/>
                <a:gd name="connsiteY269" fmla="*/ 129860 h 2903740"/>
                <a:gd name="connsiteX270" fmla="*/ 934537 w 2928285"/>
                <a:gd name="connsiteY270" fmla="*/ 119192 h 2903740"/>
                <a:gd name="connsiteX271" fmla="*/ 922250 w 2928285"/>
                <a:gd name="connsiteY271" fmla="*/ 129860 h 2903740"/>
                <a:gd name="connsiteX272" fmla="*/ 922917 w 2928285"/>
                <a:gd name="connsiteY272" fmla="*/ 133098 h 2903740"/>
                <a:gd name="connsiteX273" fmla="*/ 958826 w 2928285"/>
                <a:gd name="connsiteY273" fmla="*/ 122335 h 2903740"/>
                <a:gd name="connsiteX274" fmla="*/ 1014547 w 2928285"/>
                <a:gd name="connsiteY274" fmla="*/ 103285 h 2903740"/>
                <a:gd name="connsiteX275" fmla="*/ 1057219 w 2928285"/>
                <a:gd name="connsiteY275" fmla="*/ 92617 h 2903740"/>
                <a:gd name="connsiteX276" fmla="*/ 1080842 w 2928285"/>
                <a:gd name="connsiteY276" fmla="*/ 90236 h 2903740"/>
                <a:gd name="connsiteX277" fmla="*/ 1096558 w 2928285"/>
                <a:gd name="connsiteY277" fmla="*/ 89093 h 2903740"/>
                <a:gd name="connsiteX278" fmla="*/ 1057982 w 2928285"/>
                <a:gd name="connsiteY278" fmla="*/ 100999 h 2903740"/>
                <a:gd name="connsiteX279" fmla="*/ 1019215 w 2928285"/>
                <a:gd name="connsiteY279" fmla="*/ 113001 h 2903740"/>
                <a:gd name="connsiteX280" fmla="*/ 1064839 w 2928285"/>
                <a:gd name="connsiteY280" fmla="*/ 103476 h 2903740"/>
                <a:gd name="connsiteX281" fmla="*/ 1127990 w 2928285"/>
                <a:gd name="connsiteY281" fmla="*/ 82997 h 2903740"/>
                <a:gd name="connsiteX282" fmla="*/ 1183616 w 2928285"/>
                <a:gd name="connsiteY282" fmla="*/ 70424 h 2903740"/>
                <a:gd name="connsiteX283" fmla="*/ 1238576 w 2928285"/>
                <a:gd name="connsiteY283" fmla="*/ 60899 h 2903740"/>
                <a:gd name="connsiteX284" fmla="*/ 1255911 w 2928285"/>
                <a:gd name="connsiteY284" fmla="*/ 64995 h 2903740"/>
                <a:gd name="connsiteX285" fmla="*/ 1311346 w 2928285"/>
                <a:gd name="connsiteY285" fmla="*/ 58232 h 2903740"/>
                <a:gd name="connsiteX286" fmla="*/ 1339160 w 2928285"/>
                <a:gd name="connsiteY286" fmla="*/ 55660 h 2903740"/>
                <a:gd name="connsiteX287" fmla="*/ 1367068 w 2928285"/>
                <a:gd name="connsiteY287" fmla="*/ 53660 h 2903740"/>
                <a:gd name="connsiteX288" fmla="*/ 1399929 w 2928285"/>
                <a:gd name="connsiteY288" fmla="*/ 49373 h 2903740"/>
                <a:gd name="connsiteX289" fmla="*/ 1448030 w 2928285"/>
                <a:gd name="connsiteY289" fmla="*/ 47659 h 2903740"/>
                <a:gd name="connsiteX290" fmla="*/ 1430695 w 2928285"/>
                <a:gd name="connsiteY290" fmla="*/ 50802 h 2903740"/>
                <a:gd name="connsiteX291" fmla="*/ 1398977 w 2928285"/>
                <a:gd name="connsiteY291" fmla="*/ 55946 h 2903740"/>
                <a:gd name="connsiteX292" fmla="*/ 1398977 w 2928285"/>
                <a:gd name="connsiteY292" fmla="*/ 55946 h 2903740"/>
                <a:gd name="connsiteX293" fmla="*/ 1462508 w 2928285"/>
                <a:gd name="connsiteY293" fmla="*/ 55089 h 2903740"/>
                <a:gd name="connsiteX294" fmla="*/ 1514134 w 2928285"/>
                <a:gd name="connsiteY294" fmla="*/ 53850 h 2903740"/>
                <a:gd name="connsiteX295" fmla="*/ 1533755 w 2928285"/>
                <a:gd name="connsiteY295" fmla="*/ 53088 h 2903740"/>
                <a:gd name="connsiteX296" fmla="*/ 1557949 w 2928285"/>
                <a:gd name="connsiteY296" fmla="*/ 54231 h 2903740"/>
                <a:gd name="connsiteX297" fmla="*/ 1606812 w 2928285"/>
                <a:gd name="connsiteY297" fmla="*/ 56898 h 2903740"/>
                <a:gd name="connsiteX298" fmla="*/ 1652437 w 2928285"/>
                <a:gd name="connsiteY298" fmla="*/ 68043 h 2903740"/>
                <a:gd name="connsiteX299" fmla="*/ 1639197 w 2928285"/>
                <a:gd name="connsiteY299" fmla="*/ 72805 h 2903740"/>
                <a:gd name="connsiteX300" fmla="*/ 1652722 w 2928285"/>
                <a:gd name="connsiteY300" fmla="*/ 74615 h 2903740"/>
                <a:gd name="connsiteX301" fmla="*/ 1685965 w 2928285"/>
                <a:gd name="connsiteY301" fmla="*/ 81473 h 2903740"/>
                <a:gd name="connsiteX302" fmla="*/ 1685965 w 2928285"/>
                <a:gd name="connsiteY302" fmla="*/ 81473 h 2903740"/>
                <a:gd name="connsiteX303" fmla="*/ 1729685 w 2928285"/>
                <a:gd name="connsiteY303" fmla="*/ 90045 h 2903740"/>
                <a:gd name="connsiteX304" fmla="*/ 1758926 w 2928285"/>
                <a:gd name="connsiteY304" fmla="*/ 99570 h 2903740"/>
                <a:gd name="connsiteX305" fmla="*/ 1788263 w 2928285"/>
                <a:gd name="connsiteY305" fmla="*/ 107667 h 2903740"/>
                <a:gd name="connsiteX306" fmla="*/ 1823315 w 2928285"/>
                <a:gd name="connsiteY306" fmla="*/ 118715 h 2903740"/>
                <a:gd name="connsiteX307" fmla="*/ 1860082 w 2928285"/>
                <a:gd name="connsiteY307" fmla="*/ 130431 h 2903740"/>
                <a:gd name="connsiteX308" fmla="*/ 1898182 w 2928285"/>
                <a:gd name="connsiteY308" fmla="*/ 144052 h 2903740"/>
                <a:gd name="connsiteX309" fmla="*/ 1917803 w 2928285"/>
                <a:gd name="connsiteY309" fmla="*/ 151005 h 2903740"/>
                <a:gd name="connsiteX310" fmla="*/ 1937615 w 2928285"/>
                <a:gd name="connsiteY310" fmla="*/ 159006 h 2903740"/>
                <a:gd name="connsiteX311" fmla="*/ 1972286 w 2928285"/>
                <a:gd name="connsiteY311" fmla="*/ 173294 h 2903740"/>
                <a:gd name="connsiteX312" fmla="*/ 2002004 w 2928285"/>
                <a:gd name="connsiteY312" fmla="*/ 187391 h 2903740"/>
                <a:gd name="connsiteX313" fmla="*/ 2028103 w 2928285"/>
                <a:gd name="connsiteY313" fmla="*/ 204440 h 2903740"/>
                <a:gd name="connsiteX314" fmla="*/ 2049820 w 2928285"/>
                <a:gd name="connsiteY314" fmla="*/ 215680 h 2903740"/>
                <a:gd name="connsiteX315" fmla="*/ 2062869 w 2928285"/>
                <a:gd name="connsiteY315" fmla="*/ 223586 h 2903740"/>
                <a:gd name="connsiteX316" fmla="*/ 2081157 w 2928285"/>
                <a:gd name="connsiteY316" fmla="*/ 236064 h 2903740"/>
                <a:gd name="connsiteX317" fmla="*/ 2106208 w 2928285"/>
                <a:gd name="connsiteY317" fmla="*/ 251304 h 2903740"/>
                <a:gd name="connsiteX318" fmla="*/ 2111161 w 2928285"/>
                <a:gd name="connsiteY318" fmla="*/ 256828 h 2903740"/>
                <a:gd name="connsiteX319" fmla="*/ 2087920 w 2928285"/>
                <a:gd name="connsiteY319" fmla="*/ 243493 h 2903740"/>
                <a:gd name="connsiteX320" fmla="*/ 2111161 w 2928285"/>
                <a:gd name="connsiteY320" fmla="*/ 256923 h 2903740"/>
                <a:gd name="connsiteX321" fmla="*/ 2173264 w 2928285"/>
                <a:gd name="connsiteY321" fmla="*/ 300834 h 2903740"/>
                <a:gd name="connsiteX322" fmla="*/ 2196505 w 2928285"/>
                <a:gd name="connsiteY322" fmla="*/ 316073 h 2903740"/>
                <a:gd name="connsiteX323" fmla="*/ 2219270 w 2928285"/>
                <a:gd name="connsiteY323" fmla="*/ 332552 h 2903740"/>
                <a:gd name="connsiteX324" fmla="*/ 2259560 w 2928285"/>
                <a:gd name="connsiteY324" fmla="*/ 363508 h 2903740"/>
                <a:gd name="connsiteX325" fmla="*/ 2311186 w 2928285"/>
                <a:gd name="connsiteY325" fmla="*/ 406085 h 2903740"/>
                <a:gd name="connsiteX326" fmla="*/ 2315282 w 2928285"/>
                <a:gd name="connsiteY326" fmla="*/ 419991 h 2903740"/>
                <a:gd name="connsiteX327" fmla="*/ 2364335 w 2928285"/>
                <a:gd name="connsiteY327" fmla="*/ 468378 h 2903740"/>
                <a:gd name="connsiteX328" fmla="*/ 2341856 w 2928285"/>
                <a:gd name="connsiteY328" fmla="*/ 450186 h 2903740"/>
                <a:gd name="connsiteX329" fmla="*/ 2323663 w 2928285"/>
                <a:gd name="connsiteY329" fmla="*/ 434088 h 2903740"/>
                <a:gd name="connsiteX330" fmla="*/ 2307471 w 2928285"/>
                <a:gd name="connsiteY330" fmla="*/ 420944 h 2903740"/>
                <a:gd name="connsiteX331" fmla="*/ 2316996 w 2928285"/>
                <a:gd name="connsiteY331" fmla="*/ 432183 h 2903740"/>
                <a:gd name="connsiteX332" fmla="*/ 2357001 w 2928285"/>
                <a:gd name="connsiteY332" fmla="*/ 470283 h 2903740"/>
                <a:gd name="connsiteX333" fmla="*/ 2348143 w 2928285"/>
                <a:gd name="connsiteY333" fmla="*/ 463235 h 2903740"/>
                <a:gd name="connsiteX334" fmla="*/ 2327854 w 2928285"/>
                <a:gd name="connsiteY334" fmla="*/ 444185 h 2903740"/>
                <a:gd name="connsiteX335" fmla="*/ 2348143 w 2928285"/>
                <a:gd name="connsiteY335" fmla="*/ 463235 h 2903740"/>
                <a:gd name="connsiteX336" fmla="*/ 2332427 w 2928285"/>
                <a:gd name="connsiteY336" fmla="*/ 452757 h 2903740"/>
                <a:gd name="connsiteX337" fmla="*/ 2347952 w 2928285"/>
                <a:gd name="connsiteY337" fmla="*/ 468950 h 2903740"/>
                <a:gd name="connsiteX338" fmla="*/ 2387481 w 2928285"/>
                <a:gd name="connsiteY338" fmla="*/ 520480 h 2903740"/>
                <a:gd name="connsiteX339" fmla="*/ 2361859 w 2928285"/>
                <a:gd name="connsiteY339" fmla="*/ 497239 h 2903740"/>
                <a:gd name="connsiteX340" fmla="*/ 2326521 w 2928285"/>
                <a:gd name="connsiteY340" fmla="*/ 470950 h 2903740"/>
                <a:gd name="connsiteX341" fmla="*/ 2296898 w 2928285"/>
                <a:gd name="connsiteY341" fmla="*/ 450281 h 2903740"/>
                <a:gd name="connsiteX342" fmla="*/ 2278420 w 2928285"/>
                <a:gd name="connsiteY342" fmla="*/ 436851 h 2903740"/>
                <a:gd name="connsiteX343" fmla="*/ 2266704 w 2928285"/>
                <a:gd name="connsiteY343" fmla="*/ 427326 h 2903740"/>
                <a:gd name="connsiteX344" fmla="*/ 2251940 w 2928285"/>
                <a:gd name="connsiteY344" fmla="*/ 416467 h 2903740"/>
                <a:gd name="connsiteX345" fmla="*/ 2251940 w 2928285"/>
                <a:gd name="connsiteY345" fmla="*/ 417324 h 2903740"/>
                <a:gd name="connsiteX346" fmla="*/ 2240415 w 2928285"/>
                <a:gd name="connsiteY346" fmla="*/ 409133 h 2903740"/>
                <a:gd name="connsiteX347" fmla="*/ 2226509 w 2928285"/>
                <a:gd name="connsiteY347" fmla="*/ 399608 h 2903740"/>
                <a:gd name="connsiteX348" fmla="*/ 2216984 w 2928285"/>
                <a:gd name="connsiteY348" fmla="*/ 392655 h 2903740"/>
                <a:gd name="connsiteX349" fmla="*/ 2207459 w 2928285"/>
                <a:gd name="connsiteY349" fmla="*/ 386273 h 2903740"/>
                <a:gd name="connsiteX350" fmla="*/ 2188409 w 2928285"/>
                <a:gd name="connsiteY350" fmla="*/ 373414 h 2903740"/>
                <a:gd name="connsiteX351" fmla="*/ 2212793 w 2928285"/>
                <a:gd name="connsiteY351" fmla="*/ 394750 h 2903740"/>
                <a:gd name="connsiteX352" fmla="*/ 2212793 w 2928285"/>
                <a:gd name="connsiteY352" fmla="*/ 396274 h 2903740"/>
                <a:gd name="connsiteX353" fmla="*/ 2212793 w 2928285"/>
                <a:gd name="connsiteY353" fmla="*/ 394750 h 2903740"/>
                <a:gd name="connsiteX354" fmla="*/ 2224413 w 2928285"/>
                <a:gd name="connsiteY354" fmla="*/ 403608 h 2903740"/>
                <a:gd name="connsiteX355" fmla="*/ 2278229 w 2928285"/>
                <a:gd name="connsiteY355" fmla="*/ 445042 h 2903740"/>
                <a:gd name="connsiteX356" fmla="*/ 2313377 w 2928285"/>
                <a:gd name="connsiteY356" fmla="*/ 477332 h 2903740"/>
                <a:gd name="connsiteX357" fmla="*/ 2306900 w 2928285"/>
                <a:gd name="connsiteY357" fmla="*/ 473427 h 2903740"/>
                <a:gd name="connsiteX358" fmla="*/ 2288802 w 2928285"/>
                <a:gd name="connsiteY358" fmla="*/ 458758 h 2903740"/>
                <a:gd name="connsiteX359" fmla="*/ 2256322 w 2928285"/>
                <a:gd name="connsiteY359" fmla="*/ 431707 h 2903740"/>
                <a:gd name="connsiteX360" fmla="*/ 2222508 w 2928285"/>
                <a:gd name="connsiteY360" fmla="*/ 405704 h 2903740"/>
                <a:gd name="connsiteX361" fmla="*/ 2219365 w 2928285"/>
                <a:gd name="connsiteY361" fmla="*/ 403227 h 2903740"/>
                <a:gd name="connsiteX362" fmla="*/ 2219365 w 2928285"/>
                <a:gd name="connsiteY362" fmla="*/ 403227 h 2903740"/>
                <a:gd name="connsiteX363" fmla="*/ 2195076 w 2928285"/>
                <a:gd name="connsiteY363" fmla="*/ 387511 h 2903740"/>
                <a:gd name="connsiteX364" fmla="*/ 2159834 w 2928285"/>
                <a:gd name="connsiteY364" fmla="*/ 365127 h 2903740"/>
                <a:gd name="connsiteX365" fmla="*/ 2118114 w 2928285"/>
                <a:gd name="connsiteY365" fmla="*/ 346077 h 2903740"/>
                <a:gd name="connsiteX366" fmla="*/ 2120781 w 2928285"/>
                <a:gd name="connsiteY366" fmla="*/ 348840 h 2903740"/>
                <a:gd name="connsiteX367" fmla="*/ 2130306 w 2928285"/>
                <a:gd name="connsiteY367" fmla="*/ 355031 h 2903740"/>
                <a:gd name="connsiteX368" fmla="*/ 2155071 w 2928285"/>
                <a:gd name="connsiteY368" fmla="*/ 369890 h 2903740"/>
                <a:gd name="connsiteX369" fmla="*/ 2180122 w 2928285"/>
                <a:gd name="connsiteY369" fmla="*/ 387606 h 2903740"/>
                <a:gd name="connsiteX370" fmla="*/ 2179074 w 2928285"/>
                <a:gd name="connsiteY370" fmla="*/ 389511 h 2903740"/>
                <a:gd name="connsiteX371" fmla="*/ 2163739 w 2928285"/>
                <a:gd name="connsiteY371" fmla="*/ 380558 h 2903740"/>
                <a:gd name="connsiteX372" fmla="*/ 2140879 w 2928285"/>
                <a:gd name="connsiteY372" fmla="*/ 365889 h 2903740"/>
                <a:gd name="connsiteX373" fmla="*/ 2118495 w 2928285"/>
                <a:gd name="connsiteY373" fmla="*/ 351792 h 2903740"/>
                <a:gd name="connsiteX374" fmla="*/ 2116685 w 2928285"/>
                <a:gd name="connsiteY374" fmla="*/ 351792 h 2903740"/>
                <a:gd name="connsiteX375" fmla="*/ 2112780 w 2928285"/>
                <a:gd name="connsiteY375" fmla="*/ 356364 h 2903740"/>
                <a:gd name="connsiteX376" fmla="*/ 2096587 w 2928285"/>
                <a:gd name="connsiteY376" fmla="*/ 351126 h 2903740"/>
                <a:gd name="connsiteX377" fmla="*/ 2047058 w 2928285"/>
                <a:gd name="connsiteY377" fmla="*/ 324265 h 2903740"/>
                <a:gd name="connsiteX378" fmla="*/ 2022197 w 2928285"/>
                <a:gd name="connsiteY378" fmla="*/ 307215 h 2903740"/>
                <a:gd name="connsiteX379" fmla="*/ 1993622 w 2928285"/>
                <a:gd name="connsiteY379" fmla="*/ 289975 h 2903740"/>
                <a:gd name="connsiteX380" fmla="*/ 1839127 w 2928285"/>
                <a:gd name="connsiteY380" fmla="*/ 227777 h 2903740"/>
                <a:gd name="connsiteX381" fmla="*/ 1839127 w 2928285"/>
                <a:gd name="connsiteY381" fmla="*/ 227777 h 2903740"/>
                <a:gd name="connsiteX382" fmla="*/ 1829602 w 2928285"/>
                <a:gd name="connsiteY382" fmla="*/ 225872 h 2903740"/>
                <a:gd name="connsiteX383" fmla="*/ 1818934 w 2928285"/>
                <a:gd name="connsiteY383" fmla="*/ 229491 h 2903740"/>
                <a:gd name="connsiteX384" fmla="*/ 1789787 w 2928285"/>
                <a:gd name="connsiteY384" fmla="*/ 222443 h 2903740"/>
                <a:gd name="connsiteX385" fmla="*/ 1765308 w 2928285"/>
                <a:gd name="connsiteY385" fmla="*/ 216156 h 2903740"/>
                <a:gd name="connsiteX386" fmla="*/ 1732161 w 2928285"/>
                <a:gd name="connsiteY386" fmla="*/ 209013 h 2903740"/>
                <a:gd name="connsiteX387" fmla="*/ 1698347 w 2928285"/>
                <a:gd name="connsiteY387" fmla="*/ 202440 h 2903740"/>
                <a:gd name="connsiteX388" fmla="*/ 1697776 w 2928285"/>
                <a:gd name="connsiteY388" fmla="*/ 200535 h 2903740"/>
                <a:gd name="connsiteX389" fmla="*/ 1710444 w 2928285"/>
                <a:gd name="connsiteY389" fmla="*/ 200535 h 2903740"/>
                <a:gd name="connsiteX390" fmla="*/ 1732637 w 2928285"/>
                <a:gd name="connsiteY390" fmla="*/ 203869 h 2903740"/>
                <a:gd name="connsiteX391" fmla="*/ 1777976 w 2928285"/>
                <a:gd name="connsiteY391" fmla="*/ 211108 h 2903740"/>
                <a:gd name="connsiteX392" fmla="*/ 1775785 w 2928285"/>
                <a:gd name="connsiteY392" fmla="*/ 208060 h 2903740"/>
                <a:gd name="connsiteX393" fmla="*/ 1763689 w 2928285"/>
                <a:gd name="connsiteY393" fmla="*/ 199964 h 2903740"/>
                <a:gd name="connsiteX394" fmla="*/ 1729494 w 2928285"/>
                <a:gd name="connsiteY394" fmla="*/ 189581 h 2903740"/>
                <a:gd name="connsiteX395" fmla="*/ 1737876 w 2928285"/>
                <a:gd name="connsiteY395" fmla="*/ 187010 h 2903740"/>
                <a:gd name="connsiteX396" fmla="*/ 1728922 w 2928285"/>
                <a:gd name="connsiteY396" fmla="*/ 181771 h 2903740"/>
                <a:gd name="connsiteX397" fmla="*/ 1728922 w 2928285"/>
                <a:gd name="connsiteY397" fmla="*/ 181771 h 2903740"/>
                <a:gd name="connsiteX398" fmla="*/ 1713016 w 2928285"/>
                <a:gd name="connsiteY398" fmla="*/ 178056 h 2903740"/>
                <a:gd name="connsiteX399" fmla="*/ 1695299 w 2928285"/>
                <a:gd name="connsiteY399" fmla="*/ 175008 h 2903740"/>
                <a:gd name="connsiteX400" fmla="*/ 1678916 w 2928285"/>
                <a:gd name="connsiteY400" fmla="*/ 169960 h 2903740"/>
                <a:gd name="connsiteX401" fmla="*/ 1659866 w 2928285"/>
                <a:gd name="connsiteY401" fmla="*/ 162054 h 2903740"/>
                <a:gd name="connsiteX402" fmla="*/ 1599287 w 2928285"/>
                <a:gd name="connsiteY402" fmla="*/ 155292 h 2903740"/>
                <a:gd name="connsiteX403" fmla="*/ 1646912 w 2928285"/>
                <a:gd name="connsiteY403" fmla="*/ 149862 h 2903740"/>
                <a:gd name="connsiteX404" fmla="*/ 1674535 w 2928285"/>
                <a:gd name="connsiteY404" fmla="*/ 151767 h 2903740"/>
                <a:gd name="connsiteX405" fmla="*/ 1705682 w 2928285"/>
                <a:gd name="connsiteY405" fmla="*/ 155006 h 2903740"/>
                <a:gd name="connsiteX406" fmla="*/ 1675583 w 2928285"/>
                <a:gd name="connsiteY406" fmla="*/ 146338 h 2903740"/>
                <a:gd name="connsiteX407" fmla="*/ 1658819 w 2928285"/>
                <a:gd name="connsiteY407" fmla="*/ 143671 h 2903740"/>
                <a:gd name="connsiteX408" fmla="*/ 1643197 w 2928285"/>
                <a:gd name="connsiteY408" fmla="*/ 142052 h 2903740"/>
                <a:gd name="connsiteX409" fmla="*/ 1615099 w 2928285"/>
                <a:gd name="connsiteY409" fmla="*/ 139671 h 2903740"/>
                <a:gd name="connsiteX410" fmla="*/ 1591286 w 2928285"/>
                <a:gd name="connsiteY410" fmla="*/ 138337 h 2903740"/>
                <a:gd name="connsiteX411" fmla="*/ 1571379 w 2928285"/>
                <a:gd name="connsiteY411" fmla="*/ 138813 h 2903740"/>
                <a:gd name="connsiteX412" fmla="*/ 1571379 w 2928285"/>
                <a:gd name="connsiteY412" fmla="*/ 138813 h 2903740"/>
                <a:gd name="connsiteX413" fmla="*/ 1520706 w 2928285"/>
                <a:gd name="connsiteY413" fmla="*/ 137575 h 2903740"/>
                <a:gd name="connsiteX414" fmla="*/ 1469938 w 2928285"/>
                <a:gd name="connsiteY414" fmla="*/ 140147 h 2903740"/>
                <a:gd name="connsiteX415" fmla="*/ 1439362 w 2928285"/>
                <a:gd name="connsiteY415" fmla="*/ 147481 h 2903740"/>
                <a:gd name="connsiteX416" fmla="*/ 1408120 w 2928285"/>
                <a:gd name="connsiteY416" fmla="*/ 151005 h 2903740"/>
                <a:gd name="connsiteX417" fmla="*/ 1386403 w 2928285"/>
                <a:gd name="connsiteY417" fmla="*/ 153196 h 2903740"/>
                <a:gd name="connsiteX418" fmla="*/ 1359734 w 2928285"/>
                <a:gd name="connsiteY418" fmla="*/ 155958 h 2903740"/>
                <a:gd name="connsiteX419" fmla="*/ 1338683 w 2928285"/>
                <a:gd name="connsiteY419" fmla="*/ 157578 h 2903740"/>
                <a:gd name="connsiteX420" fmla="*/ 1317728 w 2928285"/>
                <a:gd name="connsiteY420" fmla="*/ 160054 h 2903740"/>
                <a:gd name="connsiteX421" fmla="*/ 1302774 w 2928285"/>
                <a:gd name="connsiteY421" fmla="*/ 162912 h 2903740"/>
                <a:gd name="connsiteX422" fmla="*/ 1258292 w 2928285"/>
                <a:gd name="connsiteY422" fmla="*/ 169579 h 2903740"/>
                <a:gd name="connsiteX423" fmla="*/ 1256006 w 2928285"/>
                <a:gd name="connsiteY423" fmla="*/ 167388 h 2903740"/>
                <a:gd name="connsiteX424" fmla="*/ 1218859 w 2928285"/>
                <a:gd name="connsiteY424" fmla="*/ 170531 h 2903740"/>
                <a:gd name="connsiteX425" fmla="*/ 1191617 w 2928285"/>
                <a:gd name="connsiteY425" fmla="*/ 176056 h 2903740"/>
                <a:gd name="connsiteX426" fmla="*/ 1159804 w 2928285"/>
                <a:gd name="connsiteY426" fmla="*/ 183962 h 2903740"/>
                <a:gd name="connsiteX427" fmla="*/ 1169329 w 2928285"/>
                <a:gd name="connsiteY427" fmla="*/ 188439 h 2903740"/>
                <a:gd name="connsiteX428" fmla="*/ 1147707 w 2928285"/>
                <a:gd name="connsiteY428" fmla="*/ 199106 h 2903740"/>
                <a:gd name="connsiteX429" fmla="*/ 1136468 w 2928285"/>
                <a:gd name="connsiteY429" fmla="*/ 208155 h 2903740"/>
                <a:gd name="connsiteX430" fmla="*/ 1131610 w 2928285"/>
                <a:gd name="connsiteY430" fmla="*/ 213680 h 2903740"/>
                <a:gd name="connsiteX431" fmla="*/ 1155899 w 2928285"/>
                <a:gd name="connsiteY431" fmla="*/ 211298 h 2903740"/>
                <a:gd name="connsiteX432" fmla="*/ 1166757 w 2928285"/>
                <a:gd name="connsiteY432" fmla="*/ 213394 h 2903740"/>
                <a:gd name="connsiteX433" fmla="*/ 1176282 w 2928285"/>
                <a:gd name="connsiteY433" fmla="*/ 220633 h 2903740"/>
                <a:gd name="connsiteX434" fmla="*/ 1211715 w 2928285"/>
                <a:gd name="connsiteY434" fmla="*/ 221586 h 2903740"/>
                <a:gd name="connsiteX435" fmla="*/ 1209143 w 2928285"/>
                <a:gd name="connsiteY435" fmla="*/ 224538 h 2903740"/>
                <a:gd name="connsiteX436" fmla="*/ 1223526 w 2928285"/>
                <a:gd name="connsiteY436" fmla="*/ 223205 h 2903740"/>
                <a:gd name="connsiteX437" fmla="*/ 1219240 w 2928285"/>
                <a:gd name="connsiteY437" fmla="*/ 226157 h 2903740"/>
                <a:gd name="connsiteX438" fmla="*/ 1236385 w 2928285"/>
                <a:gd name="connsiteY438" fmla="*/ 226157 h 2903740"/>
                <a:gd name="connsiteX439" fmla="*/ 1236861 w 2928285"/>
                <a:gd name="connsiteY439" fmla="*/ 228158 h 2903740"/>
                <a:gd name="connsiteX440" fmla="*/ 1211525 w 2928285"/>
                <a:gd name="connsiteY440" fmla="*/ 235492 h 2903740"/>
                <a:gd name="connsiteX441" fmla="*/ 1184093 w 2928285"/>
                <a:gd name="connsiteY441" fmla="*/ 241779 h 2903740"/>
                <a:gd name="connsiteX442" fmla="*/ 1161233 w 2928285"/>
                <a:gd name="connsiteY442" fmla="*/ 246065 h 2903740"/>
                <a:gd name="connsiteX443" fmla="*/ 1138563 w 2928285"/>
                <a:gd name="connsiteY443" fmla="*/ 251494 h 2903740"/>
                <a:gd name="connsiteX444" fmla="*/ 1093224 w 2928285"/>
                <a:gd name="connsiteY444" fmla="*/ 262829 h 2903740"/>
                <a:gd name="connsiteX445" fmla="*/ 1048266 w 2928285"/>
                <a:gd name="connsiteY445" fmla="*/ 275783 h 2903740"/>
                <a:gd name="connsiteX446" fmla="*/ 1003975 w 2928285"/>
                <a:gd name="connsiteY446" fmla="*/ 291023 h 2903740"/>
                <a:gd name="connsiteX447" fmla="*/ 979781 w 2928285"/>
                <a:gd name="connsiteY447" fmla="*/ 301215 h 2903740"/>
                <a:gd name="connsiteX448" fmla="*/ 964922 w 2928285"/>
                <a:gd name="connsiteY448" fmla="*/ 305501 h 2903740"/>
                <a:gd name="connsiteX449" fmla="*/ 963684 w 2928285"/>
                <a:gd name="connsiteY449" fmla="*/ 303786 h 2903740"/>
                <a:gd name="connsiteX450" fmla="*/ 937967 w 2928285"/>
                <a:gd name="connsiteY450" fmla="*/ 312835 h 2903740"/>
                <a:gd name="connsiteX451" fmla="*/ 890341 w 2928285"/>
                <a:gd name="connsiteY451" fmla="*/ 337981 h 2903740"/>
                <a:gd name="connsiteX452" fmla="*/ 860338 w 2928285"/>
                <a:gd name="connsiteY452" fmla="*/ 351126 h 2903740"/>
                <a:gd name="connsiteX453" fmla="*/ 831286 w 2928285"/>
                <a:gd name="connsiteY453" fmla="*/ 366556 h 2903740"/>
                <a:gd name="connsiteX454" fmla="*/ 800902 w 2928285"/>
                <a:gd name="connsiteY454" fmla="*/ 386273 h 2903740"/>
                <a:gd name="connsiteX455" fmla="*/ 778232 w 2928285"/>
                <a:gd name="connsiteY455" fmla="*/ 404656 h 2903740"/>
                <a:gd name="connsiteX456" fmla="*/ 756801 w 2928285"/>
                <a:gd name="connsiteY456" fmla="*/ 425802 h 2903740"/>
                <a:gd name="connsiteX457" fmla="*/ 675172 w 2928285"/>
                <a:gd name="connsiteY457" fmla="*/ 475427 h 2903740"/>
                <a:gd name="connsiteX458" fmla="*/ 647644 w 2928285"/>
                <a:gd name="connsiteY458" fmla="*/ 498858 h 2903740"/>
                <a:gd name="connsiteX459" fmla="*/ 616212 w 2928285"/>
                <a:gd name="connsiteY459" fmla="*/ 528386 h 2903740"/>
                <a:gd name="connsiteX460" fmla="*/ 600115 w 2928285"/>
                <a:gd name="connsiteY460" fmla="*/ 542102 h 2903740"/>
                <a:gd name="connsiteX461" fmla="*/ 585256 w 2928285"/>
                <a:gd name="connsiteY461" fmla="*/ 557723 h 2903740"/>
                <a:gd name="connsiteX462" fmla="*/ 598114 w 2928285"/>
                <a:gd name="connsiteY462" fmla="*/ 550770 h 2903740"/>
                <a:gd name="connsiteX463" fmla="*/ 629261 w 2928285"/>
                <a:gd name="connsiteY463" fmla="*/ 525528 h 2903740"/>
                <a:gd name="connsiteX464" fmla="*/ 646692 w 2928285"/>
                <a:gd name="connsiteY464" fmla="*/ 511050 h 2903740"/>
                <a:gd name="connsiteX465" fmla="*/ 653645 w 2928285"/>
                <a:gd name="connsiteY465" fmla="*/ 507717 h 2903740"/>
                <a:gd name="connsiteX466" fmla="*/ 614593 w 2928285"/>
                <a:gd name="connsiteY466" fmla="*/ 547817 h 2903740"/>
                <a:gd name="connsiteX467" fmla="*/ 612402 w 2928285"/>
                <a:gd name="connsiteY467" fmla="*/ 553151 h 2903740"/>
                <a:gd name="connsiteX468" fmla="*/ 618688 w 2928285"/>
                <a:gd name="connsiteY468" fmla="*/ 550007 h 2903740"/>
                <a:gd name="connsiteX469" fmla="*/ 662408 w 2928285"/>
                <a:gd name="connsiteY469" fmla="*/ 513241 h 2903740"/>
                <a:gd name="connsiteX470" fmla="*/ 684125 w 2928285"/>
                <a:gd name="connsiteY470" fmla="*/ 496001 h 2903740"/>
                <a:gd name="connsiteX471" fmla="*/ 684125 w 2928285"/>
                <a:gd name="connsiteY471" fmla="*/ 496001 h 2903740"/>
                <a:gd name="connsiteX472" fmla="*/ 727083 w 2928285"/>
                <a:gd name="connsiteY472" fmla="*/ 462378 h 2903740"/>
                <a:gd name="connsiteX473" fmla="*/ 742799 w 2928285"/>
                <a:gd name="connsiteY473" fmla="*/ 455234 h 2903740"/>
                <a:gd name="connsiteX474" fmla="*/ 720797 w 2928285"/>
                <a:gd name="connsiteY474" fmla="*/ 472665 h 2903740"/>
                <a:gd name="connsiteX475" fmla="*/ 703556 w 2928285"/>
                <a:gd name="connsiteY475" fmla="*/ 485809 h 2903740"/>
                <a:gd name="connsiteX476" fmla="*/ 690697 w 2928285"/>
                <a:gd name="connsiteY476" fmla="*/ 497430 h 2903740"/>
                <a:gd name="connsiteX477" fmla="*/ 671647 w 2928285"/>
                <a:gd name="connsiteY477" fmla="*/ 515813 h 2903740"/>
                <a:gd name="connsiteX478" fmla="*/ 637643 w 2928285"/>
                <a:gd name="connsiteY478" fmla="*/ 552484 h 2903740"/>
                <a:gd name="connsiteX479" fmla="*/ 632500 w 2928285"/>
                <a:gd name="connsiteY479" fmla="*/ 560485 h 2903740"/>
                <a:gd name="connsiteX480" fmla="*/ 620022 w 2928285"/>
                <a:gd name="connsiteY480" fmla="*/ 574773 h 2903740"/>
                <a:gd name="connsiteX481" fmla="*/ 584780 w 2928285"/>
                <a:gd name="connsiteY481" fmla="*/ 613444 h 2903740"/>
                <a:gd name="connsiteX482" fmla="*/ 558109 w 2928285"/>
                <a:gd name="connsiteY482" fmla="*/ 647258 h 2903740"/>
                <a:gd name="connsiteX483" fmla="*/ 543631 w 2928285"/>
                <a:gd name="connsiteY483" fmla="*/ 665736 h 2903740"/>
                <a:gd name="connsiteX484" fmla="*/ 530201 w 2928285"/>
                <a:gd name="connsiteY484" fmla="*/ 683834 h 2903740"/>
                <a:gd name="connsiteX485" fmla="*/ 517723 w 2928285"/>
                <a:gd name="connsiteY485" fmla="*/ 701074 h 2903740"/>
                <a:gd name="connsiteX486" fmla="*/ 507246 w 2928285"/>
                <a:gd name="connsiteY486" fmla="*/ 717933 h 2903740"/>
                <a:gd name="connsiteX487" fmla="*/ 513818 w 2928285"/>
                <a:gd name="connsiteY487" fmla="*/ 714028 h 2903740"/>
                <a:gd name="connsiteX488" fmla="*/ 521724 w 2928285"/>
                <a:gd name="connsiteY488" fmla="*/ 704503 h 2903740"/>
                <a:gd name="connsiteX489" fmla="*/ 537916 w 2928285"/>
                <a:gd name="connsiteY489" fmla="*/ 684215 h 2903740"/>
                <a:gd name="connsiteX490" fmla="*/ 557633 w 2928285"/>
                <a:gd name="connsiteY490" fmla="*/ 660498 h 2903740"/>
                <a:gd name="connsiteX491" fmla="*/ 578493 w 2928285"/>
                <a:gd name="connsiteY491" fmla="*/ 637733 h 2903740"/>
                <a:gd name="connsiteX492" fmla="*/ 599353 w 2928285"/>
                <a:gd name="connsiteY492" fmla="*/ 615159 h 2903740"/>
                <a:gd name="connsiteX493" fmla="*/ 621260 w 2928285"/>
                <a:gd name="connsiteY493" fmla="*/ 593537 h 2903740"/>
                <a:gd name="connsiteX494" fmla="*/ 633643 w 2928285"/>
                <a:gd name="connsiteY494" fmla="*/ 583345 h 2903740"/>
                <a:gd name="connsiteX495" fmla="*/ 672790 w 2928285"/>
                <a:gd name="connsiteY495" fmla="*/ 545245 h 2903740"/>
                <a:gd name="connsiteX496" fmla="*/ 744133 w 2928285"/>
                <a:gd name="connsiteY496" fmla="*/ 490476 h 2903740"/>
                <a:gd name="connsiteX497" fmla="*/ 755848 w 2928285"/>
                <a:gd name="connsiteY497" fmla="*/ 484190 h 2903740"/>
                <a:gd name="connsiteX498" fmla="*/ 728321 w 2928285"/>
                <a:gd name="connsiteY498" fmla="*/ 506193 h 2903740"/>
                <a:gd name="connsiteX499" fmla="*/ 678124 w 2928285"/>
                <a:gd name="connsiteY499" fmla="*/ 546293 h 2903740"/>
                <a:gd name="connsiteX500" fmla="*/ 633928 w 2928285"/>
                <a:gd name="connsiteY500" fmla="*/ 584393 h 2903740"/>
                <a:gd name="connsiteX501" fmla="*/ 595828 w 2928285"/>
                <a:gd name="connsiteY501" fmla="*/ 624588 h 2903740"/>
                <a:gd name="connsiteX502" fmla="*/ 559729 w 2928285"/>
                <a:gd name="connsiteY502" fmla="*/ 666594 h 2903740"/>
                <a:gd name="connsiteX503" fmla="*/ 552204 w 2928285"/>
                <a:gd name="connsiteY503" fmla="*/ 676119 h 2903740"/>
                <a:gd name="connsiteX504" fmla="*/ 549347 w 2928285"/>
                <a:gd name="connsiteY504" fmla="*/ 680405 h 2903740"/>
                <a:gd name="connsiteX505" fmla="*/ 527439 w 2928285"/>
                <a:gd name="connsiteY505" fmla="*/ 715552 h 2903740"/>
                <a:gd name="connsiteX506" fmla="*/ 525248 w 2928285"/>
                <a:gd name="connsiteY506" fmla="*/ 707170 h 2903740"/>
                <a:gd name="connsiteX507" fmla="*/ 506198 w 2928285"/>
                <a:gd name="connsiteY507" fmla="*/ 730030 h 2903740"/>
                <a:gd name="connsiteX508" fmla="*/ 394184 w 2928285"/>
                <a:gd name="connsiteY508" fmla="*/ 905099 h 2903740"/>
                <a:gd name="connsiteX509" fmla="*/ 366847 w 2928285"/>
                <a:gd name="connsiteY509" fmla="*/ 968060 h 2903740"/>
                <a:gd name="connsiteX510" fmla="*/ 359323 w 2928285"/>
                <a:gd name="connsiteY510" fmla="*/ 987777 h 2903740"/>
                <a:gd name="connsiteX511" fmla="*/ 352274 w 2928285"/>
                <a:gd name="connsiteY511" fmla="*/ 1007684 h 2903740"/>
                <a:gd name="connsiteX512" fmla="*/ 339987 w 2928285"/>
                <a:gd name="connsiteY512" fmla="*/ 1039402 h 2903740"/>
                <a:gd name="connsiteX513" fmla="*/ 334462 w 2928285"/>
                <a:gd name="connsiteY513" fmla="*/ 1052737 h 2903740"/>
                <a:gd name="connsiteX514" fmla="*/ 330176 w 2928285"/>
                <a:gd name="connsiteY514" fmla="*/ 1064167 h 2903740"/>
                <a:gd name="connsiteX515" fmla="*/ 318460 w 2928285"/>
                <a:gd name="connsiteY515" fmla="*/ 1085027 h 2903740"/>
                <a:gd name="connsiteX516" fmla="*/ 335986 w 2928285"/>
                <a:gd name="connsiteY516" fmla="*/ 1018352 h 2903740"/>
                <a:gd name="connsiteX517" fmla="*/ 320365 w 2928285"/>
                <a:gd name="connsiteY517" fmla="*/ 1052832 h 2903740"/>
                <a:gd name="connsiteX518" fmla="*/ 302839 w 2928285"/>
                <a:gd name="connsiteY518" fmla="*/ 1106172 h 2903740"/>
                <a:gd name="connsiteX519" fmla="*/ 294838 w 2928285"/>
                <a:gd name="connsiteY519" fmla="*/ 1120650 h 2903740"/>
                <a:gd name="connsiteX520" fmla="*/ 290933 w 2928285"/>
                <a:gd name="connsiteY520" fmla="*/ 1123603 h 2903740"/>
                <a:gd name="connsiteX521" fmla="*/ 290933 w 2928285"/>
                <a:gd name="connsiteY521" fmla="*/ 1123603 h 2903740"/>
                <a:gd name="connsiteX522" fmla="*/ 281408 w 2928285"/>
                <a:gd name="connsiteY522" fmla="*/ 1163799 h 2903740"/>
                <a:gd name="connsiteX523" fmla="*/ 271883 w 2928285"/>
                <a:gd name="connsiteY523" fmla="*/ 1220949 h 2903740"/>
                <a:gd name="connsiteX524" fmla="*/ 264644 w 2928285"/>
                <a:gd name="connsiteY524" fmla="*/ 1279242 h 2903740"/>
                <a:gd name="connsiteX525" fmla="*/ 259215 w 2928285"/>
                <a:gd name="connsiteY525" fmla="*/ 1273431 h 2903740"/>
                <a:gd name="connsiteX526" fmla="*/ 264644 w 2928285"/>
                <a:gd name="connsiteY526" fmla="*/ 1279242 h 2903740"/>
                <a:gd name="connsiteX527" fmla="*/ 265692 w 2928285"/>
                <a:gd name="connsiteY527" fmla="*/ 1321628 h 2903740"/>
                <a:gd name="connsiteX528" fmla="*/ 261406 w 2928285"/>
                <a:gd name="connsiteY528" fmla="*/ 1364776 h 2903740"/>
                <a:gd name="connsiteX529" fmla="*/ 260453 w 2928285"/>
                <a:gd name="connsiteY529" fmla="*/ 1404781 h 2903740"/>
                <a:gd name="connsiteX530" fmla="*/ 256072 w 2928285"/>
                <a:gd name="connsiteY530" fmla="*/ 1409163 h 2903740"/>
                <a:gd name="connsiteX531" fmla="*/ 256072 w 2928285"/>
                <a:gd name="connsiteY531" fmla="*/ 1409163 h 2903740"/>
                <a:gd name="connsiteX532" fmla="*/ 260453 w 2928285"/>
                <a:gd name="connsiteY532" fmla="*/ 1404781 h 2903740"/>
                <a:gd name="connsiteX533" fmla="*/ 265311 w 2928285"/>
                <a:gd name="connsiteY533" fmla="*/ 1432499 h 2903740"/>
                <a:gd name="connsiteX534" fmla="*/ 269216 w 2928285"/>
                <a:gd name="connsiteY534" fmla="*/ 1490220 h 2903740"/>
                <a:gd name="connsiteX535" fmla="*/ 270264 w 2928285"/>
                <a:gd name="connsiteY535" fmla="*/ 1503079 h 2903740"/>
                <a:gd name="connsiteX536" fmla="*/ 270931 w 2928285"/>
                <a:gd name="connsiteY536" fmla="*/ 1528320 h 2903740"/>
                <a:gd name="connsiteX537" fmla="*/ 270264 w 2928285"/>
                <a:gd name="connsiteY537" fmla="*/ 1503079 h 2903740"/>
                <a:gd name="connsiteX538" fmla="*/ 272264 w 2928285"/>
                <a:gd name="connsiteY538" fmla="*/ 1503079 h 2903740"/>
                <a:gd name="connsiteX539" fmla="*/ 271597 w 2928285"/>
                <a:gd name="connsiteY539" fmla="*/ 1471647 h 2903740"/>
                <a:gd name="connsiteX540" fmla="*/ 270835 w 2928285"/>
                <a:gd name="connsiteY540" fmla="*/ 1433547 h 2903740"/>
                <a:gd name="connsiteX541" fmla="*/ 268740 w 2928285"/>
                <a:gd name="connsiteY541" fmla="*/ 1402495 h 2903740"/>
                <a:gd name="connsiteX542" fmla="*/ 271693 w 2928285"/>
                <a:gd name="connsiteY542" fmla="*/ 1389446 h 2903740"/>
                <a:gd name="connsiteX543" fmla="*/ 271693 w 2928285"/>
                <a:gd name="connsiteY543" fmla="*/ 1346679 h 2903740"/>
                <a:gd name="connsiteX544" fmla="*/ 272740 w 2928285"/>
                <a:gd name="connsiteY544" fmla="*/ 1306674 h 2903740"/>
                <a:gd name="connsiteX545" fmla="*/ 278170 w 2928285"/>
                <a:gd name="connsiteY545" fmla="*/ 1306674 h 2903740"/>
                <a:gd name="connsiteX546" fmla="*/ 281408 w 2928285"/>
                <a:gd name="connsiteY546" fmla="*/ 1333344 h 2903740"/>
                <a:gd name="connsiteX547" fmla="*/ 285790 w 2928285"/>
                <a:gd name="connsiteY547" fmla="*/ 1340583 h 2903740"/>
                <a:gd name="connsiteX548" fmla="*/ 284647 w 2928285"/>
                <a:gd name="connsiteY548" fmla="*/ 1402686 h 2903740"/>
                <a:gd name="connsiteX549" fmla="*/ 285218 w 2928285"/>
                <a:gd name="connsiteY549" fmla="*/ 1430308 h 2903740"/>
                <a:gd name="connsiteX550" fmla="*/ 285218 w 2928285"/>
                <a:gd name="connsiteY550" fmla="*/ 1430308 h 2903740"/>
                <a:gd name="connsiteX551" fmla="*/ 286742 w 2928285"/>
                <a:gd name="connsiteY551" fmla="*/ 1419831 h 2903740"/>
                <a:gd name="connsiteX552" fmla="*/ 286742 w 2928285"/>
                <a:gd name="connsiteY552" fmla="*/ 1393923 h 2903740"/>
                <a:gd name="connsiteX553" fmla="*/ 289600 w 2928285"/>
                <a:gd name="connsiteY553" fmla="*/ 1364586 h 2903740"/>
                <a:gd name="connsiteX554" fmla="*/ 289600 w 2928285"/>
                <a:gd name="connsiteY554" fmla="*/ 1364586 h 2903740"/>
                <a:gd name="connsiteX555" fmla="*/ 295029 w 2928285"/>
                <a:gd name="connsiteY555" fmla="*/ 1345536 h 2903740"/>
                <a:gd name="connsiteX556" fmla="*/ 302077 w 2928285"/>
                <a:gd name="connsiteY556" fmla="*/ 1287814 h 2903740"/>
                <a:gd name="connsiteX557" fmla="*/ 302077 w 2928285"/>
                <a:gd name="connsiteY557" fmla="*/ 1296387 h 2903740"/>
                <a:gd name="connsiteX558" fmla="*/ 302077 w 2928285"/>
                <a:gd name="connsiteY558" fmla="*/ 1287909 h 2903740"/>
                <a:gd name="connsiteX559" fmla="*/ 304649 w 2928285"/>
                <a:gd name="connsiteY559" fmla="*/ 1297434 h 2903740"/>
                <a:gd name="connsiteX560" fmla="*/ 302363 w 2928285"/>
                <a:gd name="connsiteY560" fmla="*/ 1339059 h 2903740"/>
                <a:gd name="connsiteX561" fmla="*/ 304649 w 2928285"/>
                <a:gd name="connsiteY561" fmla="*/ 1297434 h 2903740"/>
                <a:gd name="connsiteX562" fmla="*/ 307030 w 2928285"/>
                <a:gd name="connsiteY562" fmla="*/ 1282290 h 2903740"/>
                <a:gd name="connsiteX563" fmla="*/ 309697 w 2928285"/>
                <a:gd name="connsiteY563" fmla="*/ 1278003 h 2903740"/>
                <a:gd name="connsiteX564" fmla="*/ 312079 w 2928285"/>
                <a:gd name="connsiteY564" fmla="*/ 1269240 h 2903740"/>
                <a:gd name="connsiteX565" fmla="*/ 314651 w 2928285"/>
                <a:gd name="connsiteY565" fmla="*/ 1265430 h 2903740"/>
                <a:gd name="connsiteX566" fmla="*/ 311984 w 2928285"/>
                <a:gd name="connsiteY566" fmla="*/ 1287909 h 2903740"/>
                <a:gd name="connsiteX567" fmla="*/ 310459 w 2928285"/>
                <a:gd name="connsiteY567" fmla="*/ 1310484 h 2903740"/>
                <a:gd name="connsiteX568" fmla="*/ 309126 w 2928285"/>
                <a:gd name="connsiteY568" fmla="*/ 1313055 h 2903740"/>
                <a:gd name="connsiteX569" fmla="*/ 304649 w 2928285"/>
                <a:gd name="connsiteY569" fmla="*/ 1351155 h 2903740"/>
                <a:gd name="connsiteX570" fmla="*/ 301315 w 2928285"/>
                <a:gd name="connsiteY570" fmla="*/ 1380302 h 2903740"/>
                <a:gd name="connsiteX571" fmla="*/ 299696 w 2928285"/>
                <a:gd name="connsiteY571" fmla="*/ 1404591 h 2903740"/>
                <a:gd name="connsiteX572" fmla="*/ 299030 w 2928285"/>
                <a:gd name="connsiteY572" fmla="*/ 1426403 h 2903740"/>
                <a:gd name="connsiteX573" fmla="*/ 296934 w 2928285"/>
                <a:gd name="connsiteY573" fmla="*/ 1464503 h 2903740"/>
                <a:gd name="connsiteX574" fmla="*/ 295981 w 2928285"/>
                <a:gd name="connsiteY574" fmla="*/ 1429451 h 2903740"/>
                <a:gd name="connsiteX575" fmla="*/ 296934 w 2928285"/>
                <a:gd name="connsiteY575" fmla="*/ 1464503 h 2903740"/>
                <a:gd name="connsiteX576" fmla="*/ 296934 w 2928285"/>
                <a:gd name="connsiteY576" fmla="*/ 1492602 h 2903740"/>
                <a:gd name="connsiteX577" fmla="*/ 293981 w 2928285"/>
                <a:gd name="connsiteY577" fmla="*/ 1508699 h 2903740"/>
                <a:gd name="connsiteX578" fmla="*/ 287980 w 2928285"/>
                <a:gd name="connsiteY578" fmla="*/ 1489649 h 2903740"/>
                <a:gd name="connsiteX579" fmla="*/ 293981 w 2928285"/>
                <a:gd name="connsiteY579" fmla="*/ 1508699 h 2903740"/>
                <a:gd name="connsiteX580" fmla="*/ 293981 w 2928285"/>
                <a:gd name="connsiteY580" fmla="*/ 1528606 h 2903740"/>
                <a:gd name="connsiteX581" fmla="*/ 293981 w 2928285"/>
                <a:gd name="connsiteY581" fmla="*/ 1545465 h 2903740"/>
                <a:gd name="connsiteX582" fmla="*/ 293314 w 2928285"/>
                <a:gd name="connsiteY582" fmla="*/ 1572897 h 2903740"/>
                <a:gd name="connsiteX583" fmla="*/ 297505 w 2928285"/>
                <a:gd name="connsiteY583" fmla="*/ 1605282 h 2903740"/>
                <a:gd name="connsiteX584" fmla="*/ 303601 w 2928285"/>
                <a:gd name="connsiteY584" fmla="*/ 1635858 h 2903740"/>
                <a:gd name="connsiteX585" fmla="*/ 309412 w 2928285"/>
                <a:gd name="connsiteY585" fmla="*/ 1649859 h 2903740"/>
                <a:gd name="connsiteX586" fmla="*/ 310840 w 2928285"/>
                <a:gd name="connsiteY586" fmla="*/ 1641763 h 2903740"/>
                <a:gd name="connsiteX587" fmla="*/ 316079 w 2928285"/>
                <a:gd name="connsiteY587" fmla="*/ 1624332 h 2903740"/>
                <a:gd name="connsiteX588" fmla="*/ 336844 w 2928285"/>
                <a:gd name="connsiteY588" fmla="*/ 1735775 h 2903740"/>
                <a:gd name="connsiteX589" fmla="*/ 338749 w 2928285"/>
                <a:gd name="connsiteY589" fmla="*/ 1745300 h 2903740"/>
                <a:gd name="connsiteX590" fmla="*/ 337606 w 2928285"/>
                <a:gd name="connsiteY590" fmla="*/ 1749110 h 2903740"/>
                <a:gd name="connsiteX591" fmla="*/ 330843 w 2928285"/>
                <a:gd name="connsiteY591" fmla="*/ 1753111 h 2903740"/>
                <a:gd name="connsiteX592" fmla="*/ 328271 w 2928285"/>
                <a:gd name="connsiteY592" fmla="*/ 1754349 h 2903740"/>
                <a:gd name="connsiteX593" fmla="*/ 323413 w 2928285"/>
                <a:gd name="connsiteY593" fmla="*/ 1747395 h 2903740"/>
                <a:gd name="connsiteX594" fmla="*/ 328271 w 2928285"/>
                <a:gd name="connsiteY594" fmla="*/ 1754444 h 2903740"/>
                <a:gd name="connsiteX595" fmla="*/ 343606 w 2928285"/>
                <a:gd name="connsiteY595" fmla="*/ 1804450 h 2903740"/>
                <a:gd name="connsiteX596" fmla="*/ 346273 w 2928285"/>
                <a:gd name="connsiteY596" fmla="*/ 1813975 h 2903740"/>
                <a:gd name="connsiteX597" fmla="*/ 349036 w 2928285"/>
                <a:gd name="connsiteY597" fmla="*/ 1821976 h 2903740"/>
                <a:gd name="connsiteX598" fmla="*/ 353417 w 2928285"/>
                <a:gd name="connsiteY598" fmla="*/ 1835978 h 2903740"/>
                <a:gd name="connsiteX599" fmla="*/ 361228 w 2928285"/>
                <a:gd name="connsiteY599" fmla="*/ 1862076 h 2903740"/>
                <a:gd name="connsiteX600" fmla="*/ 377515 w 2928285"/>
                <a:gd name="connsiteY600" fmla="*/ 1910273 h 2903740"/>
                <a:gd name="connsiteX601" fmla="*/ 381611 w 2928285"/>
                <a:gd name="connsiteY601" fmla="*/ 1924561 h 2903740"/>
                <a:gd name="connsiteX602" fmla="*/ 397232 w 2928285"/>
                <a:gd name="connsiteY602" fmla="*/ 1962661 h 2903740"/>
                <a:gd name="connsiteX603" fmla="*/ 375991 w 2928285"/>
                <a:gd name="connsiteY603" fmla="*/ 1927418 h 2903740"/>
                <a:gd name="connsiteX604" fmla="*/ 368181 w 2928285"/>
                <a:gd name="connsiteY604" fmla="*/ 1915036 h 2903740"/>
                <a:gd name="connsiteX605" fmla="*/ 364085 w 2928285"/>
                <a:gd name="connsiteY605" fmla="*/ 1917036 h 2903740"/>
                <a:gd name="connsiteX606" fmla="*/ 364085 w 2928285"/>
                <a:gd name="connsiteY606" fmla="*/ 1917036 h 2903740"/>
                <a:gd name="connsiteX607" fmla="*/ 384850 w 2928285"/>
                <a:gd name="connsiteY607" fmla="*/ 1958374 h 2903740"/>
                <a:gd name="connsiteX608" fmla="*/ 405614 w 2928285"/>
                <a:gd name="connsiteY608" fmla="*/ 1993998 h 2903740"/>
                <a:gd name="connsiteX609" fmla="*/ 440761 w 2928285"/>
                <a:gd name="connsiteY609" fmla="*/ 2049243 h 2903740"/>
                <a:gd name="connsiteX610" fmla="*/ 459240 w 2928285"/>
                <a:gd name="connsiteY610" fmla="*/ 2078294 h 2903740"/>
                <a:gd name="connsiteX611" fmla="*/ 478957 w 2928285"/>
                <a:gd name="connsiteY611" fmla="*/ 2106869 h 2903740"/>
                <a:gd name="connsiteX612" fmla="*/ 493339 w 2928285"/>
                <a:gd name="connsiteY612" fmla="*/ 2128586 h 2903740"/>
                <a:gd name="connsiteX613" fmla="*/ 495244 w 2928285"/>
                <a:gd name="connsiteY613" fmla="*/ 2134206 h 2903740"/>
                <a:gd name="connsiteX614" fmla="*/ 470480 w 2928285"/>
                <a:gd name="connsiteY614" fmla="*/ 2101059 h 2903740"/>
                <a:gd name="connsiteX615" fmla="*/ 454573 w 2928285"/>
                <a:gd name="connsiteY615" fmla="*/ 2077627 h 2903740"/>
                <a:gd name="connsiteX616" fmla="*/ 439904 w 2928285"/>
                <a:gd name="connsiteY616" fmla="*/ 2053815 h 2903740"/>
                <a:gd name="connsiteX617" fmla="*/ 425902 w 2928285"/>
                <a:gd name="connsiteY617" fmla="*/ 2032860 h 2903740"/>
                <a:gd name="connsiteX618" fmla="*/ 415044 w 2928285"/>
                <a:gd name="connsiteY618" fmla="*/ 2017429 h 2903740"/>
                <a:gd name="connsiteX619" fmla="*/ 407329 w 2928285"/>
                <a:gd name="connsiteY619" fmla="*/ 2014857 h 2903740"/>
                <a:gd name="connsiteX620" fmla="*/ 412758 w 2928285"/>
                <a:gd name="connsiteY620" fmla="*/ 2029145 h 2903740"/>
                <a:gd name="connsiteX621" fmla="*/ 417806 w 2928285"/>
                <a:gd name="connsiteY621" fmla="*/ 2040194 h 2903740"/>
                <a:gd name="connsiteX622" fmla="*/ 425140 w 2928285"/>
                <a:gd name="connsiteY622" fmla="*/ 2053434 h 2903740"/>
                <a:gd name="connsiteX623" fmla="*/ 480195 w 2928285"/>
                <a:gd name="connsiteY623" fmla="*/ 2137730 h 2903740"/>
                <a:gd name="connsiteX624" fmla="*/ 514676 w 2928285"/>
                <a:gd name="connsiteY624" fmla="*/ 2179735 h 2903740"/>
                <a:gd name="connsiteX625" fmla="*/ 545155 w 2928285"/>
                <a:gd name="connsiteY625" fmla="*/ 2211263 h 2903740"/>
                <a:gd name="connsiteX626" fmla="*/ 587161 w 2928285"/>
                <a:gd name="connsiteY626" fmla="*/ 2254030 h 2903740"/>
                <a:gd name="connsiteX627" fmla="*/ 628213 w 2928285"/>
                <a:gd name="connsiteY627" fmla="*/ 2296702 h 2903740"/>
                <a:gd name="connsiteX628" fmla="*/ 611735 w 2928285"/>
                <a:gd name="connsiteY628" fmla="*/ 2284034 h 2903740"/>
                <a:gd name="connsiteX629" fmla="*/ 628213 w 2928285"/>
                <a:gd name="connsiteY629" fmla="*/ 2296702 h 2903740"/>
                <a:gd name="connsiteX630" fmla="*/ 680506 w 2928285"/>
                <a:gd name="connsiteY630" fmla="*/ 2341565 h 2903740"/>
                <a:gd name="connsiteX631" fmla="*/ 692222 w 2928285"/>
                <a:gd name="connsiteY631" fmla="*/ 2349661 h 2903740"/>
                <a:gd name="connsiteX632" fmla="*/ 756039 w 2928285"/>
                <a:gd name="connsiteY632" fmla="*/ 2396143 h 2903740"/>
                <a:gd name="connsiteX633" fmla="*/ 779947 w 2928285"/>
                <a:gd name="connsiteY633" fmla="*/ 2412621 h 2903740"/>
                <a:gd name="connsiteX634" fmla="*/ 803855 w 2928285"/>
                <a:gd name="connsiteY634" fmla="*/ 2428147 h 2903740"/>
                <a:gd name="connsiteX635" fmla="*/ 846812 w 2928285"/>
                <a:gd name="connsiteY635" fmla="*/ 2456722 h 2903740"/>
                <a:gd name="connsiteX636" fmla="*/ 869958 w 2928285"/>
                <a:gd name="connsiteY636" fmla="*/ 2477582 h 2903740"/>
                <a:gd name="connsiteX637" fmla="*/ 853861 w 2928285"/>
                <a:gd name="connsiteY637" fmla="*/ 2477582 h 2903740"/>
                <a:gd name="connsiteX638" fmla="*/ 818904 w 2928285"/>
                <a:gd name="connsiteY638" fmla="*/ 2460246 h 2903740"/>
                <a:gd name="connsiteX639" fmla="*/ 775280 w 2928285"/>
                <a:gd name="connsiteY639" fmla="*/ 2433005 h 2903740"/>
                <a:gd name="connsiteX640" fmla="*/ 734417 w 2928285"/>
                <a:gd name="connsiteY640" fmla="*/ 2406240 h 2903740"/>
                <a:gd name="connsiteX641" fmla="*/ 655645 w 2928285"/>
                <a:gd name="connsiteY641" fmla="*/ 2356233 h 2903740"/>
                <a:gd name="connsiteX642" fmla="*/ 611640 w 2928285"/>
                <a:gd name="connsiteY642" fmla="*/ 2328230 h 2903740"/>
                <a:gd name="connsiteX643" fmla="*/ 611640 w 2928285"/>
                <a:gd name="connsiteY643" fmla="*/ 2328230 h 2903740"/>
                <a:gd name="connsiteX644" fmla="*/ 611640 w 2928285"/>
                <a:gd name="connsiteY644" fmla="*/ 2328230 h 2903740"/>
                <a:gd name="connsiteX645" fmla="*/ 611640 w 2928285"/>
                <a:gd name="connsiteY645" fmla="*/ 2328230 h 2903740"/>
                <a:gd name="connsiteX646" fmla="*/ 602115 w 2928285"/>
                <a:gd name="connsiteY646" fmla="*/ 2318705 h 2903740"/>
                <a:gd name="connsiteX647" fmla="*/ 602115 w 2928285"/>
                <a:gd name="connsiteY647" fmla="*/ 2318705 h 2903740"/>
                <a:gd name="connsiteX648" fmla="*/ 585351 w 2928285"/>
                <a:gd name="connsiteY648" fmla="*/ 2306322 h 2903740"/>
                <a:gd name="connsiteX649" fmla="*/ 578112 w 2928285"/>
                <a:gd name="connsiteY649" fmla="*/ 2302417 h 2903740"/>
                <a:gd name="connsiteX650" fmla="*/ 564015 w 2928285"/>
                <a:gd name="connsiteY650" fmla="*/ 2289273 h 2903740"/>
                <a:gd name="connsiteX651" fmla="*/ 564777 w 2928285"/>
                <a:gd name="connsiteY651" fmla="*/ 2293464 h 2903740"/>
                <a:gd name="connsiteX652" fmla="*/ 575445 w 2928285"/>
                <a:gd name="connsiteY652" fmla="*/ 2309847 h 2903740"/>
                <a:gd name="connsiteX653" fmla="*/ 575445 w 2928285"/>
                <a:gd name="connsiteY653" fmla="*/ 2309371 h 2903740"/>
                <a:gd name="connsiteX654" fmla="*/ 575445 w 2928285"/>
                <a:gd name="connsiteY654" fmla="*/ 2309847 h 2903740"/>
                <a:gd name="connsiteX655" fmla="*/ 607639 w 2928285"/>
                <a:gd name="connsiteY655" fmla="*/ 2340898 h 2903740"/>
                <a:gd name="connsiteX656" fmla="*/ 638881 w 2928285"/>
                <a:gd name="connsiteY656" fmla="*/ 2366235 h 2903740"/>
                <a:gd name="connsiteX657" fmla="*/ 639548 w 2928285"/>
                <a:gd name="connsiteY657" fmla="*/ 2365663 h 2903740"/>
                <a:gd name="connsiteX658" fmla="*/ 639548 w 2928285"/>
                <a:gd name="connsiteY658" fmla="*/ 2365663 h 2903740"/>
                <a:gd name="connsiteX659" fmla="*/ 656788 w 2928285"/>
                <a:gd name="connsiteY659" fmla="*/ 2380141 h 2903740"/>
                <a:gd name="connsiteX660" fmla="*/ 674791 w 2928285"/>
                <a:gd name="connsiteY660" fmla="*/ 2393762 h 2903740"/>
                <a:gd name="connsiteX661" fmla="*/ 704128 w 2928285"/>
                <a:gd name="connsiteY661" fmla="*/ 2414145 h 2903740"/>
                <a:gd name="connsiteX662" fmla="*/ 724035 w 2928285"/>
                <a:gd name="connsiteY662" fmla="*/ 2428243 h 2903740"/>
                <a:gd name="connsiteX663" fmla="*/ 756325 w 2928285"/>
                <a:gd name="connsiteY663" fmla="*/ 2451198 h 2903740"/>
                <a:gd name="connsiteX664" fmla="*/ 789662 w 2928285"/>
                <a:gd name="connsiteY664" fmla="*/ 2472534 h 2903740"/>
                <a:gd name="connsiteX665" fmla="*/ 836335 w 2928285"/>
                <a:gd name="connsiteY665" fmla="*/ 2501109 h 2903740"/>
                <a:gd name="connsiteX666" fmla="*/ 859004 w 2928285"/>
                <a:gd name="connsiteY666" fmla="*/ 2518253 h 2903740"/>
                <a:gd name="connsiteX667" fmla="*/ 806331 w 2928285"/>
                <a:gd name="connsiteY667" fmla="*/ 2488631 h 2903740"/>
                <a:gd name="connsiteX668" fmla="*/ 757277 w 2928285"/>
                <a:gd name="connsiteY668" fmla="*/ 2459008 h 2903740"/>
                <a:gd name="connsiteX669" fmla="*/ 708795 w 2928285"/>
                <a:gd name="connsiteY669" fmla="*/ 2426528 h 2903740"/>
                <a:gd name="connsiteX670" fmla="*/ 684316 w 2928285"/>
                <a:gd name="connsiteY670" fmla="*/ 2410240 h 2903740"/>
                <a:gd name="connsiteX671" fmla="*/ 682220 w 2928285"/>
                <a:gd name="connsiteY671" fmla="*/ 2416717 h 2903740"/>
                <a:gd name="connsiteX672" fmla="*/ 690316 w 2928285"/>
                <a:gd name="connsiteY672" fmla="*/ 2427004 h 2903740"/>
                <a:gd name="connsiteX673" fmla="*/ 712605 w 2928285"/>
                <a:gd name="connsiteY673" fmla="*/ 2446054 h 2903740"/>
                <a:gd name="connsiteX674" fmla="*/ 742609 w 2928285"/>
                <a:gd name="connsiteY674" fmla="*/ 2468057 h 2903740"/>
                <a:gd name="connsiteX675" fmla="*/ 765183 w 2928285"/>
                <a:gd name="connsiteY675" fmla="*/ 2484726 h 2903740"/>
                <a:gd name="connsiteX676" fmla="*/ 762135 w 2928285"/>
                <a:gd name="connsiteY676" fmla="*/ 2487488 h 2903740"/>
                <a:gd name="connsiteX677" fmla="*/ 795377 w 2928285"/>
                <a:gd name="connsiteY677" fmla="*/ 2512919 h 2903740"/>
                <a:gd name="connsiteX678" fmla="*/ 837668 w 2928285"/>
                <a:gd name="connsiteY678" fmla="*/ 2536160 h 2903740"/>
                <a:gd name="connsiteX679" fmla="*/ 861957 w 2928285"/>
                <a:gd name="connsiteY679" fmla="*/ 2550067 h 2903740"/>
                <a:gd name="connsiteX680" fmla="*/ 885007 w 2928285"/>
                <a:gd name="connsiteY680" fmla="*/ 2562259 h 2903740"/>
                <a:gd name="connsiteX681" fmla="*/ 927680 w 2928285"/>
                <a:gd name="connsiteY681" fmla="*/ 2582071 h 2903740"/>
                <a:gd name="connsiteX682" fmla="*/ 965779 w 2928285"/>
                <a:gd name="connsiteY682" fmla="*/ 2597216 h 2903740"/>
                <a:gd name="connsiteX683" fmla="*/ 1001212 w 2928285"/>
                <a:gd name="connsiteY683" fmla="*/ 2608169 h 2903740"/>
                <a:gd name="connsiteX684" fmla="*/ 969780 w 2928285"/>
                <a:gd name="connsiteY684" fmla="*/ 2588453 h 2903740"/>
                <a:gd name="connsiteX685" fmla="*/ 944348 w 2928285"/>
                <a:gd name="connsiteY685" fmla="*/ 2573022 h 2903740"/>
                <a:gd name="connsiteX686" fmla="*/ 1005403 w 2928285"/>
                <a:gd name="connsiteY686" fmla="*/ 2599502 h 2903740"/>
                <a:gd name="connsiteX687" fmla="*/ 1033121 w 2928285"/>
                <a:gd name="connsiteY687" fmla="*/ 2611218 h 2903740"/>
                <a:gd name="connsiteX688" fmla="*/ 1061696 w 2928285"/>
                <a:gd name="connsiteY688" fmla="*/ 2625220 h 2903740"/>
                <a:gd name="connsiteX689" fmla="*/ 1111036 w 2928285"/>
                <a:gd name="connsiteY689" fmla="*/ 2640745 h 2903740"/>
                <a:gd name="connsiteX690" fmla="*/ 1159327 w 2928285"/>
                <a:gd name="connsiteY690" fmla="*/ 2654557 h 2903740"/>
                <a:gd name="connsiteX691" fmla="*/ 1197427 w 2928285"/>
                <a:gd name="connsiteY691" fmla="*/ 2663129 h 2903740"/>
                <a:gd name="connsiteX692" fmla="*/ 1235527 w 2928285"/>
                <a:gd name="connsiteY692" fmla="*/ 2670177 h 2903740"/>
                <a:gd name="connsiteX693" fmla="*/ 1273627 w 2928285"/>
                <a:gd name="connsiteY693" fmla="*/ 2676369 h 2903740"/>
                <a:gd name="connsiteX694" fmla="*/ 1311727 w 2928285"/>
                <a:gd name="connsiteY694" fmla="*/ 2680464 h 2903740"/>
                <a:gd name="connsiteX695" fmla="*/ 1311727 w 2928285"/>
                <a:gd name="connsiteY695" fmla="*/ 2680464 h 2903740"/>
                <a:gd name="connsiteX696" fmla="*/ 1343160 w 2928285"/>
                <a:gd name="connsiteY696" fmla="*/ 2683703 h 2903740"/>
                <a:gd name="connsiteX697" fmla="*/ 1373354 w 2928285"/>
                <a:gd name="connsiteY697" fmla="*/ 2691418 h 2903740"/>
                <a:gd name="connsiteX698" fmla="*/ 1372116 w 2928285"/>
                <a:gd name="connsiteY698" fmla="*/ 2692466 h 2903740"/>
                <a:gd name="connsiteX699" fmla="*/ 1388309 w 2928285"/>
                <a:gd name="connsiteY699" fmla="*/ 2694847 h 2903740"/>
                <a:gd name="connsiteX700" fmla="*/ 1372402 w 2928285"/>
                <a:gd name="connsiteY700" fmla="*/ 2695800 h 2903740"/>
                <a:gd name="connsiteX701" fmla="*/ 1388309 w 2928285"/>
                <a:gd name="connsiteY701" fmla="*/ 2694847 h 2903740"/>
                <a:gd name="connsiteX702" fmla="*/ 1404310 w 2928285"/>
                <a:gd name="connsiteY702" fmla="*/ 2694847 h 2903740"/>
                <a:gd name="connsiteX703" fmla="*/ 1460794 w 2928285"/>
                <a:gd name="connsiteY703" fmla="*/ 2696276 h 2903740"/>
                <a:gd name="connsiteX704" fmla="*/ 1517182 w 2928285"/>
                <a:gd name="connsiteY704" fmla="*/ 2695038 h 2903740"/>
                <a:gd name="connsiteX705" fmla="*/ 1546709 w 2928285"/>
                <a:gd name="connsiteY705" fmla="*/ 2693800 h 2903740"/>
                <a:gd name="connsiteX706" fmla="*/ 1565188 w 2928285"/>
                <a:gd name="connsiteY706" fmla="*/ 2693800 h 2903740"/>
                <a:gd name="connsiteX707" fmla="*/ 1536613 w 2928285"/>
                <a:gd name="connsiteY707" fmla="*/ 2698562 h 2903740"/>
                <a:gd name="connsiteX708" fmla="*/ 1492321 w 2928285"/>
                <a:gd name="connsiteY708" fmla="*/ 2706468 h 2903740"/>
                <a:gd name="connsiteX709" fmla="*/ 1511943 w 2928285"/>
                <a:gd name="connsiteY709" fmla="*/ 2711325 h 2903740"/>
                <a:gd name="connsiteX710" fmla="*/ 1532898 w 2928285"/>
                <a:gd name="connsiteY710" fmla="*/ 2711325 h 2903740"/>
                <a:gd name="connsiteX711" fmla="*/ 1532898 w 2928285"/>
                <a:gd name="connsiteY711" fmla="*/ 2712278 h 2903740"/>
                <a:gd name="connsiteX712" fmla="*/ 1512800 w 2928285"/>
                <a:gd name="connsiteY712" fmla="*/ 2718850 h 2903740"/>
                <a:gd name="connsiteX713" fmla="*/ 1528802 w 2928285"/>
                <a:gd name="connsiteY713" fmla="*/ 2720470 h 2903740"/>
                <a:gd name="connsiteX714" fmla="*/ 1526611 w 2928285"/>
                <a:gd name="connsiteY714" fmla="*/ 2722946 h 2903740"/>
                <a:gd name="connsiteX715" fmla="*/ 1528897 w 2928285"/>
                <a:gd name="connsiteY715" fmla="*/ 2720470 h 2903740"/>
                <a:gd name="connsiteX716" fmla="*/ 1573379 w 2928285"/>
                <a:gd name="connsiteY716" fmla="*/ 2714088 h 2903740"/>
                <a:gd name="connsiteX717" fmla="*/ 1574141 w 2928285"/>
                <a:gd name="connsiteY717" fmla="*/ 2708753 h 2903740"/>
                <a:gd name="connsiteX718" fmla="*/ 1600526 w 2928285"/>
                <a:gd name="connsiteY718" fmla="*/ 2706754 h 2903740"/>
                <a:gd name="connsiteX719" fmla="*/ 1626719 w 2928285"/>
                <a:gd name="connsiteY719" fmla="*/ 2703515 h 2903740"/>
                <a:gd name="connsiteX720" fmla="*/ 1678250 w 2928285"/>
                <a:gd name="connsiteY720" fmla="*/ 2696752 h 2903740"/>
                <a:gd name="connsiteX721" fmla="*/ 1727303 w 2928285"/>
                <a:gd name="connsiteY721" fmla="*/ 2689132 h 2903740"/>
                <a:gd name="connsiteX722" fmla="*/ 1772166 w 2928285"/>
                <a:gd name="connsiteY722" fmla="*/ 2680845 h 2903740"/>
                <a:gd name="connsiteX723" fmla="*/ 1791216 w 2928285"/>
                <a:gd name="connsiteY723" fmla="*/ 2677226 h 2903740"/>
                <a:gd name="connsiteX724" fmla="*/ 1809694 w 2928285"/>
                <a:gd name="connsiteY724" fmla="*/ 2672654 h 2903740"/>
                <a:gd name="connsiteX725" fmla="*/ 1846842 w 2928285"/>
                <a:gd name="connsiteY725" fmla="*/ 2663129 h 2903740"/>
                <a:gd name="connsiteX726" fmla="*/ 1862272 w 2928285"/>
                <a:gd name="connsiteY726" fmla="*/ 2652175 h 2903740"/>
                <a:gd name="connsiteX727" fmla="*/ 1856272 w 2928285"/>
                <a:gd name="connsiteY727" fmla="*/ 2653413 h 2903740"/>
                <a:gd name="connsiteX728" fmla="*/ 1833031 w 2928285"/>
                <a:gd name="connsiteY728" fmla="*/ 2658271 h 2903740"/>
                <a:gd name="connsiteX729" fmla="*/ 1782358 w 2928285"/>
                <a:gd name="connsiteY729" fmla="*/ 2657319 h 2903740"/>
                <a:gd name="connsiteX730" fmla="*/ 1807504 w 2928285"/>
                <a:gd name="connsiteY730" fmla="*/ 2646746 h 2903740"/>
                <a:gd name="connsiteX731" fmla="*/ 1787025 w 2928285"/>
                <a:gd name="connsiteY731" fmla="*/ 2649604 h 2903740"/>
                <a:gd name="connsiteX732" fmla="*/ 1743877 w 2928285"/>
                <a:gd name="connsiteY732" fmla="*/ 2657986 h 2903740"/>
                <a:gd name="connsiteX733" fmla="*/ 1724827 w 2928285"/>
                <a:gd name="connsiteY733" fmla="*/ 2656843 h 2903740"/>
                <a:gd name="connsiteX734" fmla="*/ 1684727 w 2928285"/>
                <a:gd name="connsiteY734" fmla="*/ 2659224 h 2903740"/>
                <a:gd name="connsiteX735" fmla="*/ 1706634 w 2928285"/>
                <a:gd name="connsiteY735" fmla="*/ 2653032 h 2903740"/>
                <a:gd name="connsiteX736" fmla="*/ 1730161 w 2928285"/>
                <a:gd name="connsiteY736" fmla="*/ 2647222 h 2903740"/>
                <a:gd name="connsiteX737" fmla="*/ 1730161 w 2928285"/>
                <a:gd name="connsiteY737" fmla="*/ 2644936 h 2903740"/>
                <a:gd name="connsiteX738" fmla="*/ 1717874 w 2928285"/>
                <a:gd name="connsiteY738" fmla="*/ 2647603 h 2903740"/>
                <a:gd name="connsiteX739" fmla="*/ 1705396 w 2928285"/>
                <a:gd name="connsiteY739" fmla="*/ 2649604 h 2903740"/>
                <a:gd name="connsiteX740" fmla="*/ 1680535 w 2928285"/>
                <a:gd name="connsiteY740" fmla="*/ 2653699 h 2903740"/>
                <a:gd name="connsiteX741" fmla="*/ 1655675 w 2928285"/>
                <a:gd name="connsiteY741" fmla="*/ 2657795 h 2903740"/>
                <a:gd name="connsiteX742" fmla="*/ 1630625 w 2928285"/>
                <a:gd name="connsiteY742" fmla="*/ 2660652 h 2903740"/>
                <a:gd name="connsiteX743" fmla="*/ 1413454 w 2928285"/>
                <a:gd name="connsiteY743" fmla="*/ 2668654 h 2903740"/>
                <a:gd name="connsiteX744" fmla="*/ 1398024 w 2928285"/>
                <a:gd name="connsiteY744" fmla="*/ 2668082 h 2903740"/>
                <a:gd name="connsiteX745" fmla="*/ 1383260 w 2928285"/>
                <a:gd name="connsiteY745" fmla="*/ 2666844 h 2903740"/>
                <a:gd name="connsiteX746" fmla="*/ 1355638 w 2928285"/>
                <a:gd name="connsiteY746" fmla="*/ 2664843 h 2903740"/>
                <a:gd name="connsiteX747" fmla="*/ 1329539 w 2928285"/>
                <a:gd name="connsiteY747" fmla="*/ 2663224 h 2903740"/>
                <a:gd name="connsiteX748" fmla="*/ 1303917 w 2928285"/>
                <a:gd name="connsiteY748" fmla="*/ 2661128 h 2903740"/>
                <a:gd name="connsiteX749" fmla="*/ 1250958 w 2928285"/>
                <a:gd name="connsiteY749" fmla="*/ 2655033 h 2903740"/>
                <a:gd name="connsiteX750" fmla="*/ 1222954 w 2928285"/>
                <a:gd name="connsiteY750" fmla="*/ 2649889 h 2903740"/>
                <a:gd name="connsiteX751" fmla="*/ 1194379 w 2928285"/>
                <a:gd name="connsiteY751" fmla="*/ 2643507 h 2903740"/>
                <a:gd name="connsiteX752" fmla="*/ 1164280 w 2928285"/>
                <a:gd name="connsiteY752" fmla="*/ 2636459 h 2903740"/>
                <a:gd name="connsiteX753" fmla="*/ 1136563 w 2928285"/>
                <a:gd name="connsiteY753" fmla="*/ 2628839 h 2903740"/>
                <a:gd name="connsiteX754" fmla="*/ 1139706 w 2928285"/>
                <a:gd name="connsiteY754" fmla="*/ 2625220 h 2903740"/>
                <a:gd name="connsiteX755" fmla="*/ 1095796 w 2928285"/>
                <a:gd name="connsiteY755" fmla="*/ 2610646 h 2903740"/>
                <a:gd name="connsiteX756" fmla="*/ 1072269 w 2928285"/>
                <a:gd name="connsiteY756" fmla="*/ 2602169 h 2903740"/>
                <a:gd name="connsiteX757" fmla="*/ 1034931 w 2928285"/>
                <a:gd name="connsiteY757" fmla="*/ 2588929 h 2903740"/>
                <a:gd name="connsiteX758" fmla="*/ 1017500 w 2928285"/>
                <a:gd name="connsiteY758" fmla="*/ 2580833 h 2903740"/>
                <a:gd name="connsiteX759" fmla="*/ 1029216 w 2928285"/>
                <a:gd name="connsiteY759" fmla="*/ 2580833 h 2903740"/>
                <a:gd name="connsiteX760" fmla="*/ 1049885 w 2928285"/>
                <a:gd name="connsiteY760" fmla="*/ 2585691 h 2903740"/>
                <a:gd name="connsiteX761" fmla="*/ 1075127 w 2928285"/>
                <a:gd name="connsiteY761" fmla="*/ 2590548 h 2903740"/>
                <a:gd name="connsiteX762" fmla="*/ 1070745 w 2928285"/>
                <a:gd name="connsiteY762" fmla="*/ 2588072 h 2903740"/>
                <a:gd name="connsiteX763" fmla="*/ 1071697 w 2928285"/>
                <a:gd name="connsiteY763" fmla="*/ 2582738 h 2903740"/>
                <a:gd name="connsiteX764" fmla="*/ 1032931 w 2928285"/>
                <a:gd name="connsiteY764" fmla="*/ 2569879 h 2903740"/>
                <a:gd name="connsiteX765" fmla="*/ 1016548 w 2928285"/>
                <a:gd name="connsiteY765" fmla="*/ 2563021 h 2903740"/>
                <a:gd name="connsiteX766" fmla="*/ 1034931 w 2928285"/>
                <a:gd name="connsiteY766" fmla="*/ 2567593 h 2903740"/>
                <a:gd name="connsiteX767" fmla="*/ 1060268 w 2928285"/>
                <a:gd name="connsiteY767" fmla="*/ 2574070 h 2903740"/>
                <a:gd name="connsiteX768" fmla="*/ 1105987 w 2928285"/>
                <a:gd name="connsiteY768" fmla="*/ 2586834 h 2903740"/>
                <a:gd name="connsiteX769" fmla="*/ 1099415 w 2928285"/>
                <a:gd name="connsiteY769" fmla="*/ 2582929 h 2903740"/>
                <a:gd name="connsiteX770" fmla="*/ 1085985 w 2928285"/>
                <a:gd name="connsiteY770" fmla="*/ 2577213 h 2903740"/>
                <a:gd name="connsiteX771" fmla="*/ 1102749 w 2928285"/>
                <a:gd name="connsiteY771" fmla="*/ 2578451 h 2903740"/>
                <a:gd name="connsiteX772" fmla="*/ 1073602 w 2928285"/>
                <a:gd name="connsiteY772" fmla="*/ 2567688 h 2903740"/>
                <a:gd name="connsiteX773" fmla="*/ 972923 w 2928285"/>
                <a:gd name="connsiteY773" fmla="*/ 2520063 h 2903740"/>
                <a:gd name="connsiteX774" fmla="*/ 987116 w 2928285"/>
                <a:gd name="connsiteY774" fmla="*/ 2525493 h 2903740"/>
                <a:gd name="connsiteX775" fmla="*/ 1001689 w 2928285"/>
                <a:gd name="connsiteY775" fmla="*/ 2530160 h 2903740"/>
                <a:gd name="connsiteX776" fmla="*/ 1027978 w 2928285"/>
                <a:gd name="connsiteY776" fmla="*/ 2537970 h 2903740"/>
                <a:gd name="connsiteX777" fmla="*/ 1039979 w 2928285"/>
                <a:gd name="connsiteY777" fmla="*/ 2542638 h 2903740"/>
                <a:gd name="connsiteX778" fmla="*/ 1097129 w 2928285"/>
                <a:gd name="connsiteY778" fmla="*/ 2570165 h 2903740"/>
                <a:gd name="connsiteX779" fmla="*/ 1039979 w 2928285"/>
                <a:gd name="connsiteY779" fmla="*/ 2542638 h 2903740"/>
                <a:gd name="connsiteX780" fmla="*/ 1053219 w 2928285"/>
                <a:gd name="connsiteY780" fmla="*/ 2543686 h 2903740"/>
                <a:gd name="connsiteX781" fmla="*/ 1095891 w 2928285"/>
                <a:gd name="connsiteY781" fmla="*/ 2558354 h 2903740"/>
                <a:gd name="connsiteX782" fmla="*/ 1127419 w 2928285"/>
                <a:gd name="connsiteY782" fmla="*/ 2567879 h 2903740"/>
                <a:gd name="connsiteX783" fmla="*/ 1095891 w 2928285"/>
                <a:gd name="connsiteY783" fmla="*/ 2558354 h 2903740"/>
                <a:gd name="connsiteX784" fmla="*/ 1053219 w 2928285"/>
                <a:gd name="connsiteY784" fmla="*/ 2543686 h 2903740"/>
                <a:gd name="connsiteX785" fmla="*/ 1085699 w 2928285"/>
                <a:gd name="connsiteY785" fmla="*/ 2547019 h 2903740"/>
                <a:gd name="connsiteX786" fmla="*/ 1105987 w 2928285"/>
                <a:gd name="connsiteY786" fmla="*/ 2553020 h 2903740"/>
                <a:gd name="connsiteX787" fmla="*/ 1126561 w 2928285"/>
                <a:gd name="connsiteY787" fmla="*/ 2557973 h 2903740"/>
                <a:gd name="connsiteX788" fmla="*/ 1167995 w 2928285"/>
                <a:gd name="connsiteY788" fmla="*/ 2569784 h 2903740"/>
                <a:gd name="connsiteX789" fmla="*/ 1195332 w 2928285"/>
                <a:gd name="connsiteY789" fmla="*/ 2575880 h 2903740"/>
                <a:gd name="connsiteX790" fmla="*/ 1234670 w 2928285"/>
                <a:gd name="connsiteY790" fmla="*/ 2584643 h 2903740"/>
                <a:gd name="connsiteX791" fmla="*/ 1234670 w 2928285"/>
                <a:gd name="connsiteY791" fmla="*/ 2588739 h 2903740"/>
                <a:gd name="connsiteX792" fmla="*/ 1223812 w 2928285"/>
                <a:gd name="connsiteY792" fmla="*/ 2593310 h 2903740"/>
                <a:gd name="connsiteX793" fmla="*/ 1274961 w 2928285"/>
                <a:gd name="connsiteY793" fmla="*/ 2602835 h 2903740"/>
                <a:gd name="connsiteX794" fmla="*/ 1318871 w 2928285"/>
                <a:gd name="connsiteY794" fmla="*/ 2610646 h 2903740"/>
                <a:gd name="connsiteX795" fmla="*/ 1376688 w 2928285"/>
                <a:gd name="connsiteY795" fmla="*/ 2615790 h 2903740"/>
                <a:gd name="connsiteX796" fmla="*/ 1405263 w 2928285"/>
                <a:gd name="connsiteY796" fmla="*/ 2617885 h 2903740"/>
                <a:gd name="connsiteX797" fmla="*/ 1433838 w 2928285"/>
                <a:gd name="connsiteY797" fmla="*/ 2619123 h 2903740"/>
                <a:gd name="connsiteX798" fmla="*/ 1466223 w 2928285"/>
                <a:gd name="connsiteY798" fmla="*/ 2620076 h 2903740"/>
                <a:gd name="connsiteX799" fmla="*/ 1487083 w 2928285"/>
                <a:gd name="connsiteY799" fmla="*/ 2621029 h 2903740"/>
                <a:gd name="connsiteX800" fmla="*/ 1525183 w 2928285"/>
                <a:gd name="connsiteY800" fmla="*/ 2623410 h 2903740"/>
                <a:gd name="connsiteX801" fmla="*/ 1568141 w 2928285"/>
                <a:gd name="connsiteY801" fmla="*/ 2621791 h 2903740"/>
                <a:gd name="connsiteX802" fmla="*/ 1587191 w 2928285"/>
                <a:gd name="connsiteY802" fmla="*/ 2621791 h 2903740"/>
                <a:gd name="connsiteX803" fmla="*/ 1606241 w 2928285"/>
                <a:gd name="connsiteY803" fmla="*/ 2620457 h 2903740"/>
                <a:gd name="connsiteX804" fmla="*/ 1646245 w 2928285"/>
                <a:gd name="connsiteY804" fmla="*/ 2617504 h 2903740"/>
                <a:gd name="connsiteX805" fmla="*/ 1693870 w 2928285"/>
                <a:gd name="connsiteY805" fmla="*/ 2610265 h 2903740"/>
                <a:gd name="connsiteX806" fmla="*/ 1708539 w 2928285"/>
                <a:gd name="connsiteY806" fmla="*/ 2606550 h 2903740"/>
                <a:gd name="connsiteX807" fmla="*/ 1725398 w 2928285"/>
                <a:gd name="connsiteY807" fmla="*/ 2601883 h 2903740"/>
                <a:gd name="connsiteX808" fmla="*/ 1764260 w 2928285"/>
                <a:gd name="connsiteY808" fmla="*/ 2592358 h 2903740"/>
                <a:gd name="connsiteX809" fmla="*/ 1755497 w 2928285"/>
                <a:gd name="connsiteY809" fmla="*/ 2590358 h 2903740"/>
                <a:gd name="connsiteX810" fmla="*/ 1752163 w 2928285"/>
                <a:gd name="connsiteY810" fmla="*/ 2589119 h 2903740"/>
                <a:gd name="connsiteX811" fmla="*/ 1759688 w 2928285"/>
                <a:gd name="connsiteY811" fmla="*/ 2586548 h 2903740"/>
                <a:gd name="connsiteX812" fmla="*/ 1776643 w 2928285"/>
                <a:gd name="connsiteY812" fmla="*/ 2581309 h 2903740"/>
                <a:gd name="connsiteX813" fmla="*/ 1767118 w 2928285"/>
                <a:gd name="connsiteY813" fmla="*/ 2578261 h 2903740"/>
                <a:gd name="connsiteX814" fmla="*/ 1734923 w 2928285"/>
                <a:gd name="connsiteY814" fmla="*/ 2580357 h 2903740"/>
                <a:gd name="connsiteX815" fmla="*/ 1739400 w 2928285"/>
                <a:gd name="connsiteY815" fmla="*/ 2570832 h 2903740"/>
                <a:gd name="connsiteX816" fmla="*/ 1763689 w 2928285"/>
                <a:gd name="connsiteY816" fmla="*/ 2563783 h 2903740"/>
                <a:gd name="connsiteX817" fmla="*/ 1786549 w 2928285"/>
                <a:gd name="connsiteY817" fmla="*/ 2558354 h 2903740"/>
                <a:gd name="connsiteX818" fmla="*/ 1827887 w 2928285"/>
                <a:gd name="connsiteY818" fmla="*/ 2552829 h 2903740"/>
                <a:gd name="connsiteX819" fmla="*/ 1856462 w 2928285"/>
                <a:gd name="connsiteY819" fmla="*/ 2550067 h 2903740"/>
                <a:gd name="connsiteX820" fmla="*/ 1884275 w 2928285"/>
                <a:gd name="connsiteY820" fmla="*/ 2540542 h 2903740"/>
                <a:gd name="connsiteX821" fmla="*/ 1883704 w 2928285"/>
                <a:gd name="connsiteY821" fmla="*/ 2533208 h 2903740"/>
                <a:gd name="connsiteX822" fmla="*/ 1873131 w 2928285"/>
                <a:gd name="connsiteY822" fmla="*/ 2532636 h 2903740"/>
                <a:gd name="connsiteX823" fmla="*/ 1837317 w 2928285"/>
                <a:gd name="connsiteY823" fmla="*/ 2540828 h 2903740"/>
                <a:gd name="connsiteX824" fmla="*/ 1817791 w 2928285"/>
                <a:gd name="connsiteY824" fmla="*/ 2545400 h 2903740"/>
                <a:gd name="connsiteX825" fmla="*/ 1803027 w 2928285"/>
                <a:gd name="connsiteY825" fmla="*/ 2546924 h 2903740"/>
                <a:gd name="connsiteX826" fmla="*/ 1798550 w 2928285"/>
                <a:gd name="connsiteY826" fmla="*/ 2545209 h 2903740"/>
                <a:gd name="connsiteX827" fmla="*/ 1825506 w 2928285"/>
                <a:gd name="connsiteY827" fmla="*/ 2535113 h 2903740"/>
                <a:gd name="connsiteX828" fmla="*/ 1876274 w 2928285"/>
                <a:gd name="connsiteY828" fmla="*/ 2520540 h 2903740"/>
                <a:gd name="connsiteX829" fmla="*/ 1908850 w 2928285"/>
                <a:gd name="connsiteY829" fmla="*/ 2513110 h 2903740"/>
                <a:gd name="connsiteX830" fmla="*/ 1933043 w 2928285"/>
                <a:gd name="connsiteY830" fmla="*/ 2502823 h 2903740"/>
                <a:gd name="connsiteX831" fmla="*/ 1967619 w 2928285"/>
                <a:gd name="connsiteY831" fmla="*/ 2485011 h 2903740"/>
                <a:gd name="connsiteX832" fmla="*/ 2009624 w 2928285"/>
                <a:gd name="connsiteY832" fmla="*/ 2463009 h 2903740"/>
                <a:gd name="connsiteX833" fmla="*/ 1994860 w 2928285"/>
                <a:gd name="connsiteY833" fmla="*/ 2474343 h 2903740"/>
                <a:gd name="connsiteX834" fmla="*/ 1995718 w 2928285"/>
                <a:gd name="connsiteY834" fmla="*/ 2478534 h 2903740"/>
                <a:gd name="connsiteX835" fmla="*/ 2034294 w 2928285"/>
                <a:gd name="connsiteY835" fmla="*/ 2456532 h 2903740"/>
                <a:gd name="connsiteX836" fmla="*/ 2074775 w 2928285"/>
                <a:gd name="connsiteY836" fmla="*/ 2432338 h 2903740"/>
                <a:gd name="connsiteX837" fmla="*/ 2099350 w 2928285"/>
                <a:gd name="connsiteY837" fmla="*/ 2419765 h 2903740"/>
                <a:gd name="connsiteX838" fmla="*/ 2120495 w 2928285"/>
                <a:gd name="connsiteY838" fmla="*/ 2409002 h 2903740"/>
                <a:gd name="connsiteX839" fmla="*/ 2126591 w 2928285"/>
                <a:gd name="connsiteY839" fmla="*/ 2412241 h 2903740"/>
                <a:gd name="connsiteX840" fmla="*/ 2123829 w 2928285"/>
                <a:gd name="connsiteY840" fmla="*/ 2418432 h 2903740"/>
                <a:gd name="connsiteX841" fmla="*/ 2138688 w 2928285"/>
                <a:gd name="connsiteY841" fmla="*/ 2411193 h 2903740"/>
                <a:gd name="connsiteX842" fmla="*/ 2153166 w 2928285"/>
                <a:gd name="connsiteY842" fmla="*/ 2403287 h 2903740"/>
                <a:gd name="connsiteX843" fmla="*/ 2194600 w 2928285"/>
                <a:gd name="connsiteY843" fmla="*/ 2375474 h 2903740"/>
                <a:gd name="connsiteX844" fmla="*/ 2236795 w 2928285"/>
                <a:gd name="connsiteY844" fmla="*/ 2341565 h 2903740"/>
                <a:gd name="connsiteX845" fmla="*/ 2232033 w 2928285"/>
                <a:gd name="connsiteY845" fmla="*/ 2341565 h 2903740"/>
                <a:gd name="connsiteX846" fmla="*/ 2227270 w 2928285"/>
                <a:gd name="connsiteY846" fmla="*/ 2338422 h 2903740"/>
                <a:gd name="connsiteX847" fmla="*/ 2246892 w 2928285"/>
                <a:gd name="connsiteY847" fmla="*/ 2317371 h 2903740"/>
                <a:gd name="connsiteX848" fmla="*/ 2261084 w 2928285"/>
                <a:gd name="connsiteY848" fmla="*/ 2303846 h 2903740"/>
                <a:gd name="connsiteX849" fmla="*/ 2277753 w 2928285"/>
                <a:gd name="connsiteY849" fmla="*/ 2288415 h 2903740"/>
                <a:gd name="connsiteX850" fmla="*/ 2297755 w 2928285"/>
                <a:gd name="connsiteY850" fmla="*/ 2247172 h 2903740"/>
                <a:gd name="connsiteX851" fmla="*/ 2353191 w 2928285"/>
                <a:gd name="connsiteY851" fmla="*/ 2188879 h 2903740"/>
                <a:gd name="connsiteX852" fmla="*/ 2441297 w 2928285"/>
                <a:gd name="connsiteY852" fmla="*/ 2090676 h 2903740"/>
                <a:gd name="connsiteX853" fmla="*/ 2451299 w 2928285"/>
                <a:gd name="connsiteY853" fmla="*/ 2081151 h 2903740"/>
                <a:gd name="connsiteX854" fmla="*/ 2451299 w 2928285"/>
                <a:gd name="connsiteY854" fmla="*/ 2081628 h 2903740"/>
                <a:gd name="connsiteX855" fmla="*/ 2413199 w 2928285"/>
                <a:gd name="connsiteY855" fmla="*/ 2142016 h 2903740"/>
                <a:gd name="connsiteX856" fmla="*/ 2415675 w 2928285"/>
                <a:gd name="connsiteY856" fmla="*/ 2144016 h 2903740"/>
                <a:gd name="connsiteX857" fmla="*/ 2430058 w 2928285"/>
                <a:gd name="connsiteY857" fmla="*/ 2128681 h 2903740"/>
                <a:gd name="connsiteX858" fmla="*/ 2440440 w 2928285"/>
                <a:gd name="connsiteY858" fmla="*/ 2117156 h 2903740"/>
                <a:gd name="connsiteX859" fmla="*/ 2451584 w 2928285"/>
                <a:gd name="connsiteY859" fmla="*/ 2107059 h 2903740"/>
                <a:gd name="connsiteX860" fmla="*/ 2434344 w 2928285"/>
                <a:gd name="connsiteY860" fmla="*/ 2139730 h 2903740"/>
                <a:gd name="connsiteX861" fmla="*/ 2462919 w 2928285"/>
                <a:gd name="connsiteY861" fmla="*/ 2102297 h 2903740"/>
                <a:gd name="connsiteX862" fmla="*/ 2475683 w 2928285"/>
                <a:gd name="connsiteY862" fmla="*/ 2084485 h 2903740"/>
                <a:gd name="connsiteX863" fmla="*/ 2486732 w 2928285"/>
                <a:gd name="connsiteY863" fmla="*/ 2066959 h 2903740"/>
                <a:gd name="connsiteX864" fmla="*/ 2505782 w 2928285"/>
                <a:gd name="connsiteY864" fmla="*/ 2034574 h 2903740"/>
                <a:gd name="connsiteX865" fmla="*/ 2518926 w 2928285"/>
                <a:gd name="connsiteY865" fmla="*/ 2005523 h 2903740"/>
                <a:gd name="connsiteX866" fmla="*/ 2549596 w 2928285"/>
                <a:gd name="connsiteY866" fmla="*/ 1965137 h 2903740"/>
                <a:gd name="connsiteX867" fmla="*/ 2560455 w 2928285"/>
                <a:gd name="connsiteY867" fmla="*/ 1947039 h 2903740"/>
                <a:gd name="connsiteX868" fmla="*/ 2571790 w 2928285"/>
                <a:gd name="connsiteY868" fmla="*/ 1926465 h 2903740"/>
                <a:gd name="connsiteX869" fmla="*/ 2595031 w 2928285"/>
                <a:gd name="connsiteY869" fmla="*/ 1879793 h 2903740"/>
                <a:gd name="connsiteX870" fmla="*/ 2609699 w 2928285"/>
                <a:gd name="connsiteY870" fmla="*/ 1841217 h 2903740"/>
                <a:gd name="connsiteX871" fmla="*/ 2612080 w 2928285"/>
                <a:gd name="connsiteY871" fmla="*/ 1832835 h 2903740"/>
                <a:gd name="connsiteX872" fmla="*/ 2616653 w 2928285"/>
                <a:gd name="connsiteY872" fmla="*/ 1817214 h 2903740"/>
                <a:gd name="connsiteX873" fmla="*/ 2629226 w 2928285"/>
                <a:gd name="connsiteY873" fmla="*/ 1773113 h 2903740"/>
                <a:gd name="connsiteX874" fmla="*/ 2641132 w 2928285"/>
                <a:gd name="connsiteY874" fmla="*/ 1726155 h 2903740"/>
                <a:gd name="connsiteX875" fmla="*/ 2645989 w 2928285"/>
                <a:gd name="connsiteY875" fmla="*/ 1707105 h 2903740"/>
                <a:gd name="connsiteX876" fmla="*/ 2649037 w 2928285"/>
                <a:gd name="connsiteY876" fmla="*/ 1694055 h 2903740"/>
                <a:gd name="connsiteX877" fmla="*/ 2654467 w 2928285"/>
                <a:gd name="connsiteY877" fmla="*/ 1676624 h 2903740"/>
                <a:gd name="connsiteX878" fmla="*/ 2664944 w 2928285"/>
                <a:gd name="connsiteY878" fmla="*/ 1680530 h 2903740"/>
                <a:gd name="connsiteX879" fmla="*/ 2661992 w 2928285"/>
                <a:gd name="connsiteY879" fmla="*/ 1699008 h 2903740"/>
                <a:gd name="connsiteX880" fmla="*/ 2658562 w 2928285"/>
                <a:gd name="connsiteY880" fmla="*/ 1714058 h 2903740"/>
                <a:gd name="connsiteX881" fmla="*/ 2654371 w 2928285"/>
                <a:gd name="connsiteY881" fmla="*/ 1728631 h 2903740"/>
                <a:gd name="connsiteX882" fmla="*/ 2650943 w 2928285"/>
                <a:gd name="connsiteY882" fmla="*/ 1745014 h 2903740"/>
                <a:gd name="connsiteX883" fmla="*/ 2647609 w 2928285"/>
                <a:gd name="connsiteY883" fmla="*/ 1764064 h 2903740"/>
                <a:gd name="connsiteX884" fmla="*/ 2621987 w 2928285"/>
                <a:gd name="connsiteY884" fmla="*/ 1836835 h 2903740"/>
                <a:gd name="connsiteX885" fmla="*/ 2647609 w 2928285"/>
                <a:gd name="connsiteY885" fmla="*/ 1764159 h 2903740"/>
                <a:gd name="connsiteX886" fmla="*/ 2651990 w 2928285"/>
                <a:gd name="connsiteY886" fmla="*/ 1768065 h 2903740"/>
                <a:gd name="connsiteX887" fmla="*/ 2668754 w 2928285"/>
                <a:gd name="connsiteY887" fmla="*/ 1721773 h 2903740"/>
                <a:gd name="connsiteX888" fmla="*/ 2670183 w 2928285"/>
                <a:gd name="connsiteY888" fmla="*/ 1735394 h 2903740"/>
                <a:gd name="connsiteX889" fmla="*/ 2665516 w 2928285"/>
                <a:gd name="connsiteY889" fmla="*/ 1752158 h 2903740"/>
                <a:gd name="connsiteX890" fmla="*/ 2670183 w 2928285"/>
                <a:gd name="connsiteY890" fmla="*/ 1735394 h 2903740"/>
                <a:gd name="connsiteX891" fmla="*/ 2675517 w 2928285"/>
                <a:gd name="connsiteY891" fmla="*/ 1720154 h 2903740"/>
                <a:gd name="connsiteX892" fmla="*/ 2685042 w 2928285"/>
                <a:gd name="connsiteY892" fmla="*/ 1680530 h 2903740"/>
                <a:gd name="connsiteX893" fmla="*/ 2691900 w 2928285"/>
                <a:gd name="connsiteY893" fmla="*/ 1649383 h 2903740"/>
                <a:gd name="connsiteX894" fmla="*/ 2697901 w 2928285"/>
                <a:gd name="connsiteY894" fmla="*/ 1621665 h 2903740"/>
                <a:gd name="connsiteX895" fmla="*/ 2697901 w 2928285"/>
                <a:gd name="connsiteY895" fmla="*/ 1629666 h 2903740"/>
                <a:gd name="connsiteX896" fmla="*/ 2697901 w 2928285"/>
                <a:gd name="connsiteY896" fmla="*/ 1621665 h 2903740"/>
                <a:gd name="connsiteX897" fmla="*/ 2704473 w 2928285"/>
                <a:gd name="connsiteY897" fmla="*/ 1589471 h 2903740"/>
                <a:gd name="connsiteX898" fmla="*/ 2708569 w 2928285"/>
                <a:gd name="connsiteY898" fmla="*/ 1566516 h 2903740"/>
                <a:gd name="connsiteX899" fmla="*/ 2713331 w 2928285"/>
                <a:gd name="connsiteY899" fmla="*/ 1549561 h 2903740"/>
                <a:gd name="connsiteX900" fmla="*/ 2714093 w 2928285"/>
                <a:gd name="connsiteY900" fmla="*/ 1571564 h 2903740"/>
                <a:gd name="connsiteX901" fmla="*/ 2713045 w 2928285"/>
                <a:gd name="connsiteY901" fmla="*/ 1597377 h 2903740"/>
                <a:gd name="connsiteX902" fmla="*/ 2709236 w 2928285"/>
                <a:gd name="connsiteY902" fmla="*/ 1632905 h 2903740"/>
                <a:gd name="connsiteX903" fmla="*/ 2711045 w 2928285"/>
                <a:gd name="connsiteY903" fmla="*/ 1633667 h 2903740"/>
                <a:gd name="connsiteX904" fmla="*/ 2714570 w 2928285"/>
                <a:gd name="connsiteY904" fmla="*/ 1621189 h 2903740"/>
                <a:gd name="connsiteX905" fmla="*/ 2723618 w 2928285"/>
                <a:gd name="connsiteY905" fmla="*/ 1615188 h 2903740"/>
                <a:gd name="connsiteX906" fmla="*/ 2714570 w 2928285"/>
                <a:gd name="connsiteY906" fmla="*/ 1621094 h 2903740"/>
                <a:gd name="connsiteX907" fmla="*/ 2712855 w 2928285"/>
                <a:gd name="connsiteY907" fmla="*/ 1504698 h 2903740"/>
                <a:gd name="connsiteX908" fmla="*/ 2719427 w 2928285"/>
                <a:gd name="connsiteY908" fmla="*/ 1461931 h 2903740"/>
                <a:gd name="connsiteX909" fmla="*/ 2724285 w 2928285"/>
                <a:gd name="connsiteY909" fmla="*/ 1420783 h 2903740"/>
                <a:gd name="connsiteX910" fmla="*/ 2728000 w 2928285"/>
                <a:gd name="connsiteY910" fmla="*/ 1428689 h 2903740"/>
                <a:gd name="connsiteX911" fmla="*/ 2732953 w 2928285"/>
                <a:gd name="connsiteY911" fmla="*/ 1416878 h 2903740"/>
                <a:gd name="connsiteX912" fmla="*/ 2737144 w 2928285"/>
                <a:gd name="connsiteY912" fmla="*/ 1426403 h 2903740"/>
                <a:gd name="connsiteX913" fmla="*/ 2738763 w 2928285"/>
                <a:gd name="connsiteY913" fmla="*/ 1464503 h 2903740"/>
                <a:gd name="connsiteX914" fmla="*/ 2738763 w 2928285"/>
                <a:gd name="connsiteY914" fmla="*/ 1503365 h 2903740"/>
                <a:gd name="connsiteX915" fmla="*/ 2737811 w 2928285"/>
                <a:gd name="connsiteY915" fmla="*/ 1542894 h 2903740"/>
                <a:gd name="connsiteX916" fmla="*/ 2735144 w 2928285"/>
                <a:gd name="connsiteY916" fmla="*/ 1582327 h 2903740"/>
                <a:gd name="connsiteX917" fmla="*/ 2740096 w 2928285"/>
                <a:gd name="connsiteY917" fmla="*/ 1570326 h 2903740"/>
                <a:gd name="connsiteX918" fmla="*/ 2745240 w 2928285"/>
                <a:gd name="connsiteY918" fmla="*/ 1554895 h 2903740"/>
                <a:gd name="connsiteX919" fmla="*/ 2745240 w 2928285"/>
                <a:gd name="connsiteY919" fmla="*/ 1568897 h 2903740"/>
                <a:gd name="connsiteX920" fmla="*/ 2739525 w 2928285"/>
                <a:gd name="connsiteY920" fmla="*/ 1606140 h 2903740"/>
                <a:gd name="connsiteX921" fmla="*/ 2745240 w 2928285"/>
                <a:gd name="connsiteY921" fmla="*/ 1568897 h 2903740"/>
                <a:gd name="connsiteX922" fmla="*/ 2748574 w 2928285"/>
                <a:gd name="connsiteY922" fmla="*/ 1595281 h 2903740"/>
                <a:gd name="connsiteX923" fmla="*/ 2743240 w 2928285"/>
                <a:gd name="connsiteY923" fmla="*/ 1634238 h 2903740"/>
                <a:gd name="connsiteX924" fmla="*/ 2732858 w 2928285"/>
                <a:gd name="connsiteY924" fmla="*/ 1687674 h 2903740"/>
                <a:gd name="connsiteX925" fmla="*/ 2723333 w 2928285"/>
                <a:gd name="connsiteY925" fmla="*/ 1733108 h 2903740"/>
                <a:gd name="connsiteX926" fmla="*/ 2735715 w 2928285"/>
                <a:gd name="connsiteY926" fmla="*/ 1691388 h 2903740"/>
                <a:gd name="connsiteX927" fmla="*/ 2736287 w 2928285"/>
                <a:gd name="connsiteY927" fmla="*/ 1688626 h 2903740"/>
                <a:gd name="connsiteX928" fmla="*/ 2734382 w 2928285"/>
                <a:gd name="connsiteY928" fmla="*/ 1711391 h 2903740"/>
                <a:gd name="connsiteX929" fmla="*/ 2730000 w 2928285"/>
                <a:gd name="connsiteY929" fmla="*/ 1733394 h 2903740"/>
                <a:gd name="connsiteX930" fmla="*/ 2725047 w 2928285"/>
                <a:gd name="connsiteY930" fmla="*/ 1754539 h 2903740"/>
                <a:gd name="connsiteX931" fmla="*/ 2716379 w 2928285"/>
                <a:gd name="connsiteY931" fmla="*/ 1792639 h 2903740"/>
                <a:gd name="connsiteX932" fmla="*/ 2704568 w 2928285"/>
                <a:gd name="connsiteY932" fmla="*/ 1828167 h 2903740"/>
                <a:gd name="connsiteX933" fmla="*/ 2689614 w 2928285"/>
                <a:gd name="connsiteY933" fmla="*/ 1871316 h 2903740"/>
                <a:gd name="connsiteX934" fmla="*/ 2675231 w 2928285"/>
                <a:gd name="connsiteY934" fmla="*/ 1907987 h 2903740"/>
                <a:gd name="connsiteX935" fmla="*/ 2660087 w 2928285"/>
                <a:gd name="connsiteY935" fmla="*/ 1943706 h 2903740"/>
                <a:gd name="connsiteX936" fmla="*/ 2644275 w 2928285"/>
                <a:gd name="connsiteY936" fmla="*/ 1979234 h 2903740"/>
                <a:gd name="connsiteX937" fmla="*/ 2626082 w 2928285"/>
                <a:gd name="connsiteY937" fmla="*/ 2014476 h 2903740"/>
                <a:gd name="connsiteX938" fmla="*/ 2614462 w 2928285"/>
                <a:gd name="connsiteY938" fmla="*/ 2039146 h 2903740"/>
                <a:gd name="connsiteX939" fmla="*/ 2604937 w 2928285"/>
                <a:gd name="connsiteY939" fmla="*/ 2058958 h 2903740"/>
                <a:gd name="connsiteX940" fmla="*/ 2607128 w 2928285"/>
                <a:gd name="connsiteY940" fmla="*/ 2057529 h 2903740"/>
                <a:gd name="connsiteX941" fmla="*/ 2589316 w 2928285"/>
                <a:gd name="connsiteY941" fmla="*/ 2090295 h 2903740"/>
                <a:gd name="connsiteX942" fmla="*/ 2569028 w 2928285"/>
                <a:gd name="connsiteY942" fmla="*/ 2123252 h 2903740"/>
                <a:gd name="connsiteX943" fmla="*/ 2524736 w 2928285"/>
                <a:gd name="connsiteY943" fmla="*/ 2188117 h 2903740"/>
                <a:gd name="connsiteX944" fmla="*/ 2518640 w 2928285"/>
                <a:gd name="connsiteY944" fmla="*/ 2188117 h 2903740"/>
                <a:gd name="connsiteX945" fmla="*/ 2524736 w 2928285"/>
                <a:gd name="connsiteY945" fmla="*/ 2188117 h 2903740"/>
                <a:gd name="connsiteX946" fmla="*/ 2498638 w 2928285"/>
                <a:gd name="connsiteY946" fmla="*/ 2224312 h 2903740"/>
                <a:gd name="connsiteX947" fmla="*/ 2483684 w 2928285"/>
                <a:gd name="connsiteY947" fmla="*/ 2243362 h 2903740"/>
                <a:gd name="connsiteX948" fmla="*/ 2467586 w 2928285"/>
                <a:gd name="connsiteY948" fmla="*/ 2262412 h 2903740"/>
                <a:gd name="connsiteX949" fmla="*/ 2442726 w 2928285"/>
                <a:gd name="connsiteY949" fmla="*/ 2292035 h 2903740"/>
                <a:gd name="connsiteX950" fmla="*/ 2416532 w 2928285"/>
                <a:gd name="connsiteY950" fmla="*/ 2320610 h 2903740"/>
                <a:gd name="connsiteX951" fmla="*/ 2417961 w 2928285"/>
                <a:gd name="connsiteY951" fmla="*/ 2323467 h 2903740"/>
                <a:gd name="connsiteX952" fmla="*/ 2413579 w 2928285"/>
                <a:gd name="connsiteY952" fmla="*/ 2342517 h 2903740"/>
                <a:gd name="connsiteX953" fmla="*/ 2425581 w 2928285"/>
                <a:gd name="connsiteY953" fmla="*/ 2331373 h 2903740"/>
                <a:gd name="connsiteX954" fmla="*/ 2436154 w 2928285"/>
                <a:gd name="connsiteY954" fmla="*/ 2320420 h 2903740"/>
                <a:gd name="connsiteX955" fmla="*/ 2445012 w 2928285"/>
                <a:gd name="connsiteY955" fmla="*/ 2315371 h 2903740"/>
                <a:gd name="connsiteX956" fmla="*/ 2454537 w 2928285"/>
                <a:gd name="connsiteY956" fmla="*/ 2307275 h 2903740"/>
                <a:gd name="connsiteX957" fmla="*/ 2465014 w 2928285"/>
                <a:gd name="connsiteY957" fmla="*/ 2296607 h 2903740"/>
                <a:gd name="connsiteX958" fmla="*/ 2503114 w 2928285"/>
                <a:gd name="connsiteY958" fmla="*/ 2258507 h 2903740"/>
                <a:gd name="connsiteX959" fmla="*/ 2538738 w 2928285"/>
                <a:gd name="connsiteY959" fmla="*/ 2220407 h 2903740"/>
                <a:gd name="connsiteX960" fmla="*/ 2560645 w 2928285"/>
                <a:gd name="connsiteY960" fmla="*/ 2191832 h 2903740"/>
                <a:gd name="connsiteX961" fmla="*/ 2585696 w 2928285"/>
                <a:gd name="connsiteY961" fmla="*/ 2156018 h 2903740"/>
                <a:gd name="connsiteX962" fmla="*/ 2583887 w 2928285"/>
                <a:gd name="connsiteY962" fmla="*/ 2155065 h 2903740"/>
                <a:gd name="connsiteX963" fmla="*/ 2559026 w 2928285"/>
                <a:gd name="connsiteY963" fmla="*/ 2175068 h 2903740"/>
                <a:gd name="connsiteX964" fmla="*/ 2574362 w 2928285"/>
                <a:gd name="connsiteY964" fmla="*/ 2155351 h 2903740"/>
                <a:gd name="connsiteX965" fmla="*/ 2588839 w 2928285"/>
                <a:gd name="connsiteY965" fmla="*/ 2134968 h 2903740"/>
                <a:gd name="connsiteX966" fmla="*/ 2596555 w 2928285"/>
                <a:gd name="connsiteY966" fmla="*/ 2123157 h 2903740"/>
                <a:gd name="connsiteX967" fmla="*/ 2617224 w 2928285"/>
                <a:gd name="connsiteY967" fmla="*/ 2100678 h 2903740"/>
                <a:gd name="connsiteX968" fmla="*/ 2638560 w 2928285"/>
                <a:gd name="connsiteY968" fmla="*/ 2067149 h 2903740"/>
                <a:gd name="connsiteX969" fmla="*/ 2648657 w 2928285"/>
                <a:gd name="connsiteY969" fmla="*/ 2049719 h 2903740"/>
                <a:gd name="connsiteX970" fmla="*/ 2656658 w 2928285"/>
                <a:gd name="connsiteY970" fmla="*/ 2030669 h 2903740"/>
                <a:gd name="connsiteX971" fmla="*/ 2674755 w 2928285"/>
                <a:gd name="connsiteY971" fmla="*/ 1994855 h 2903740"/>
                <a:gd name="connsiteX972" fmla="*/ 2691424 w 2928285"/>
                <a:gd name="connsiteY972" fmla="*/ 1958279 h 2903740"/>
                <a:gd name="connsiteX973" fmla="*/ 2691424 w 2928285"/>
                <a:gd name="connsiteY973" fmla="*/ 1959422 h 2903740"/>
                <a:gd name="connsiteX974" fmla="*/ 2709997 w 2928285"/>
                <a:gd name="connsiteY974" fmla="*/ 1915321 h 2903740"/>
                <a:gd name="connsiteX975" fmla="*/ 2727428 w 2928285"/>
                <a:gd name="connsiteY975" fmla="*/ 1865886 h 2903740"/>
                <a:gd name="connsiteX976" fmla="*/ 2729333 w 2928285"/>
                <a:gd name="connsiteY976" fmla="*/ 1860362 h 2903740"/>
                <a:gd name="connsiteX977" fmla="*/ 2730953 w 2928285"/>
                <a:gd name="connsiteY977" fmla="*/ 1855123 h 2903740"/>
                <a:gd name="connsiteX978" fmla="*/ 2746954 w 2928285"/>
                <a:gd name="connsiteY978" fmla="*/ 1809594 h 2903740"/>
                <a:gd name="connsiteX979" fmla="*/ 2753622 w 2928285"/>
                <a:gd name="connsiteY979" fmla="*/ 1789591 h 2903740"/>
                <a:gd name="connsiteX980" fmla="*/ 2754098 w 2928285"/>
                <a:gd name="connsiteY980" fmla="*/ 1793020 h 2903740"/>
                <a:gd name="connsiteX981" fmla="*/ 2749336 w 2928285"/>
                <a:gd name="connsiteY981" fmla="*/ 1816833 h 2903740"/>
                <a:gd name="connsiteX982" fmla="*/ 2733810 w 2928285"/>
                <a:gd name="connsiteY982" fmla="*/ 1866172 h 2903740"/>
                <a:gd name="connsiteX983" fmla="*/ 2714760 w 2928285"/>
                <a:gd name="connsiteY983" fmla="*/ 1916274 h 2903740"/>
                <a:gd name="connsiteX984" fmla="*/ 2708950 w 2928285"/>
                <a:gd name="connsiteY984" fmla="*/ 1933323 h 2903740"/>
                <a:gd name="connsiteX985" fmla="*/ 2701520 w 2928285"/>
                <a:gd name="connsiteY985" fmla="*/ 1951326 h 2903740"/>
                <a:gd name="connsiteX986" fmla="*/ 2684756 w 2928285"/>
                <a:gd name="connsiteY986" fmla="*/ 1990283 h 2903740"/>
                <a:gd name="connsiteX987" fmla="*/ 2544834 w 2928285"/>
                <a:gd name="connsiteY987" fmla="*/ 2223169 h 2903740"/>
                <a:gd name="connsiteX988" fmla="*/ 2508544 w 2928285"/>
                <a:gd name="connsiteY988" fmla="*/ 2271556 h 2903740"/>
                <a:gd name="connsiteX989" fmla="*/ 2495590 w 2928285"/>
                <a:gd name="connsiteY989" fmla="*/ 2292606 h 2903740"/>
                <a:gd name="connsiteX990" fmla="*/ 2495590 w 2928285"/>
                <a:gd name="connsiteY990" fmla="*/ 2292606 h 2903740"/>
                <a:gd name="connsiteX991" fmla="*/ 2513211 w 2928285"/>
                <a:gd name="connsiteY991" fmla="*/ 2275938 h 2903740"/>
                <a:gd name="connsiteX992" fmla="*/ 2537976 w 2928285"/>
                <a:gd name="connsiteY992" fmla="*/ 2246505 h 2903740"/>
                <a:gd name="connsiteX993" fmla="*/ 2538929 w 2928285"/>
                <a:gd name="connsiteY993" fmla="*/ 2248220 h 2903740"/>
                <a:gd name="connsiteX994" fmla="*/ 2565313 w 2928285"/>
                <a:gd name="connsiteY994" fmla="*/ 2216597 h 2903740"/>
                <a:gd name="connsiteX995" fmla="*/ 2584363 w 2928285"/>
                <a:gd name="connsiteY995" fmla="*/ 2194594 h 2903740"/>
                <a:gd name="connsiteX996" fmla="*/ 2598650 w 2928285"/>
                <a:gd name="connsiteY996" fmla="*/ 2175544 h 2903740"/>
                <a:gd name="connsiteX997" fmla="*/ 2611890 w 2928285"/>
                <a:gd name="connsiteY997" fmla="*/ 2156494 h 2903740"/>
                <a:gd name="connsiteX998" fmla="*/ 2637036 w 2928285"/>
                <a:gd name="connsiteY998" fmla="*/ 2120871 h 2903740"/>
                <a:gd name="connsiteX999" fmla="*/ 2678755 w 2928285"/>
                <a:gd name="connsiteY999" fmla="*/ 2057815 h 2903740"/>
                <a:gd name="connsiteX1000" fmla="*/ 2704949 w 2928285"/>
                <a:gd name="connsiteY1000" fmla="*/ 2018667 h 2903740"/>
                <a:gd name="connsiteX1001" fmla="*/ 2698853 w 2928285"/>
                <a:gd name="connsiteY1001" fmla="*/ 2033145 h 2903740"/>
                <a:gd name="connsiteX1002" fmla="*/ 2683423 w 2928285"/>
                <a:gd name="connsiteY1002" fmla="*/ 2065816 h 2903740"/>
                <a:gd name="connsiteX1003" fmla="*/ 2666849 w 2928285"/>
                <a:gd name="connsiteY1003" fmla="*/ 2097439 h 2903740"/>
                <a:gd name="connsiteX1004" fmla="*/ 2648276 w 2928285"/>
                <a:gd name="connsiteY1004" fmla="*/ 2130586 h 2903740"/>
                <a:gd name="connsiteX1005" fmla="*/ 2624844 w 2928285"/>
                <a:gd name="connsiteY1005" fmla="*/ 2166305 h 2903740"/>
                <a:gd name="connsiteX1006" fmla="*/ 2599317 w 2928285"/>
                <a:gd name="connsiteY1006" fmla="*/ 2205167 h 2903740"/>
                <a:gd name="connsiteX1007" fmla="*/ 2572837 w 2928285"/>
                <a:gd name="connsiteY1007" fmla="*/ 2243267 h 2903740"/>
                <a:gd name="connsiteX1008" fmla="*/ 2542834 w 2928285"/>
                <a:gd name="connsiteY1008" fmla="*/ 2281938 h 2903740"/>
                <a:gd name="connsiteX1009" fmla="*/ 2527594 w 2928285"/>
                <a:gd name="connsiteY1009" fmla="*/ 2300988 h 2903740"/>
                <a:gd name="connsiteX1010" fmla="*/ 2511878 w 2928285"/>
                <a:gd name="connsiteY1010" fmla="*/ 2319562 h 2903740"/>
                <a:gd name="connsiteX1011" fmla="*/ 2496066 w 2928285"/>
                <a:gd name="connsiteY1011" fmla="*/ 2338612 h 2903740"/>
                <a:gd name="connsiteX1012" fmla="*/ 2479302 w 2928285"/>
                <a:gd name="connsiteY1012" fmla="*/ 2356519 h 2903740"/>
                <a:gd name="connsiteX1013" fmla="*/ 2444536 w 2928285"/>
                <a:gd name="connsiteY1013" fmla="*/ 2392238 h 2903740"/>
                <a:gd name="connsiteX1014" fmla="*/ 2443012 w 2928285"/>
                <a:gd name="connsiteY1014" fmla="*/ 2395095 h 2903740"/>
                <a:gd name="connsiteX1015" fmla="*/ 2462062 w 2928285"/>
                <a:gd name="connsiteY1015" fmla="*/ 2382237 h 2903740"/>
                <a:gd name="connsiteX1016" fmla="*/ 2499590 w 2928285"/>
                <a:gd name="connsiteY1016" fmla="*/ 2345280 h 2903740"/>
                <a:gd name="connsiteX1017" fmla="*/ 2537690 w 2928285"/>
                <a:gd name="connsiteY1017" fmla="*/ 2300607 h 2903740"/>
                <a:gd name="connsiteX1018" fmla="*/ 2538929 w 2928285"/>
                <a:gd name="connsiteY1018" fmla="*/ 2298131 h 2903740"/>
                <a:gd name="connsiteX1019" fmla="*/ 2558645 w 2928285"/>
                <a:gd name="connsiteY1019" fmla="*/ 2273747 h 2903740"/>
                <a:gd name="connsiteX1020" fmla="*/ 2576838 w 2928285"/>
                <a:gd name="connsiteY1020" fmla="*/ 2250411 h 2903740"/>
                <a:gd name="connsiteX1021" fmla="*/ 2592078 w 2928285"/>
                <a:gd name="connsiteY1021" fmla="*/ 2229361 h 2903740"/>
                <a:gd name="connsiteX1022" fmla="*/ 2606937 w 2928285"/>
                <a:gd name="connsiteY1022" fmla="*/ 2207929 h 2903740"/>
                <a:gd name="connsiteX1023" fmla="*/ 2605413 w 2928285"/>
                <a:gd name="connsiteY1023" fmla="*/ 2209453 h 2903740"/>
                <a:gd name="connsiteX1024" fmla="*/ 2629321 w 2928285"/>
                <a:gd name="connsiteY1024" fmla="*/ 2183259 h 2903740"/>
                <a:gd name="connsiteX1025" fmla="*/ 2619796 w 2928285"/>
                <a:gd name="connsiteY1025" fmla="*/ 2200786 h 2903740"/>
                <a:gd name="connsiteX1026" fmla="*/ 2593030 w 2928285"/>
                <a:gd name="connsiteY1026" fmla="*/ 2239457 h 2903740"/>
                <a:gd name="connsiteX1027" fmla="*/ 2585029 w 2928285"/>
                <a:gd name="connsiteY1027" fmla="*/ 2254888 h 2903740"/>
                <a:gd name="connsiteX1028" fmla="*/ 2624272 w 2928285"/>
                <a:gd name="connsiteY1028" fmla="*/ 2200595 h 2903740"/>
                <a:gd name="connsiteX1029" fmla="*/ 2632464 w 2928285"/>
                <a:gd name="connsiteY1029" fmla="*/ 2188879 h 2903740"/>
                <a:gd name="connsiteX1030" fmla="*/ 2641989 w 2928285"/>
                <a:gd name="connsiteY1030" fmla="*/ 2174496 h 2903740"/>
                <a:gd name="connsiteX1031" fmla="*/ 2659039 w 2928285"/>
                <a:gd name="connsiteY1031" fmla="*/ 2146969 h 2903740"/>
                <a:gd name="connsiteX1032" fmla="*/ 2666659 w 2928285"/>
                <a:gd name="connsiteY1032" fmla="*/ 2133920 h 2903740"/>
                <a:gd name="connsiteX1033" fmla="*/ 2673517 w 2928285"/>
                <a:gd name="connsiteY1033" fmla="*/ 2121061 h 2903740"/>
                <a:gd name="connsiteX1034" fmla="*/ 2686947 w 2928285"/>
                <a:gd name="connsiteY1034" fmla="*/ 2096677 h 2903740"/>
                <a:gd name="connsiteX1035" fmla="*/ 2699996 w 2928285"/>
                <a:gd name="connsiteY1035" fmla="*/ 2073912 h 2903740"/>
                <a:gd name="connsiteX1036" fmla="*/ 2711807 w 2928285"/>
                <a:gd name="connsiteY1036" fmla="*/ 2051910 h 2903740"/>
                <a:gd name="connsiteX1037" fmla="*/ 2734762 w 2928285"/>
                <a:gd name="connsiteY1037" fmla="*/ 2010190 h 2903740"/>
                <a:gd name="connsiteX1038" fmla="*/ 2755813 w 2928285"/>
                <a:gd name="connsiteY1038" fmla="*/ 1968471 h 2903740"/>
                <a:gd name="connsiteX1039" fmla="*/ 2755813 w 2928285"/>
                <a:gd name="connsiteY1039" fmla="*/ 1968471 h 2903740"/>
                <a:gd name="connsiteX1040" fmla="*/ 2776006 w 2928285"/>
                <a:gd name="connsiteY1040" fmla="*/ 1927989 h 2903740"/>
                <a:gd name="connsiteX1041" fmla="*/ 2788484 w 2928285"/>
                <a:gd name="connsiteY1041" fmla="*/ 1907320 h 2903740"/>
                <a:gd name="connsiteX1042" fmla="*/ 2788484 w 2928285"/>
                <a:gd name="connsiteY1042" fmla="*/ 1907320 h 2903740"/>
                <a:gd name="connsiteX1043" fmla="*/ 2794579 w 2928285"/>
                <a:gd name="connsiteY1043" fmla="*/ 1891795 h 2903740"/>
                <a:gd name="connsiteX1044" fmla="*/ 2799437 w 2928285"/>
                <a:gd name="connsiteY1044" fmla="*/ 1878174 h 2903740"/>
                <a:gd name="connsiteX1045" fmla="*/ 2807248 w 2928285"/>
                <a:gd name="connsiteY1045" fmla="*/ 1857790 h 2903740"/>
                <a:gd name="connsiteX1046" fmla="*/ 2814392 w 2928285"/>
                <a:gd name="connsiteY1046" fmla="*/ 1847598 h 2903740"/>
                <a:gd name="connsiteX1047" fmla="*/ 2805819 w 2928285"/>
                <a:gd name="connsiteY1047" fmla="*/ 1879603 h 2903740"/>
                <a:gd name="connsiteX1048" fmla="*/ 2796294 w 2928285"/>
                <a:gd name="connsiteY1048" fmla="*/ 1911892 h 2903740"/>
                <a:gd name="connsiteX1049" fmla="*/ 2796294 w 2928285"/>
                <a:gd name="connsiteY1049" fmla="*/ 1911892 h 2903740"/>
                <a:gd name="connsiteX1050" fmla="*/ 2786769 w 2928285"/>
                <a:gd name="connsiteY1050" fmla="*/ 1942848 h 2903740"/>
                <a:gd name="connsiteX1051" fmla="*/ 2778768 w 2928285"/>
                <a:gd name="connsiteY1051" fmla="*/ 1965708 h 2903740"/>
                <a:gd name="connsiteX1052" fmla="*/ 2769243 w 2928285"/>
                <a:gd name="connsiteY1052" fmla="*/ 1988283 h 2903740"/>
                <a:gd name="connsiteX1053" fmla="*/ 2761909 w 2928285"/>
                <a:gd name="connsiteY1053" fmla="*/ 2009238 h 2903740"/>
                <a:gd name="connsiteX1054" fmla="*/ 2764480 w 2928285"/>
                <a:gd name="connsiteY1054" fmla="*/ 2011619 h 2903740"/>
                <a:gd name="connsiteX1055" fmla="*/ 2781911 w 2928285"/>
                <a:gd name="connsiteY1055" fmla="*/ 1981901 h 2903740"/>
                <a:gd name="connsiteX1056" fmla="*/ 2797913 w 2928285"/>
                <a:gd name="connsiteY1056" fmla="*/ 1947706 h 2903740"/>
                <a:gd name="connsiteX1057" fmla="*/ 2797913 w 2928285"/>
                <a:gd name="connsiteY1057" fmla="*/ 1946849 h 2903740"/>
                <a:gd name="connsiteX1058" fmla="*/ 2835251 w 2928285"/>
                <a:gd name="connsiteY1058" fmla="*/ 1861695 h 2903740"/>
                <a:gd name="connsiteX1059" fmla="*/ 2834013 w 2928285"/>
                <a:gd name="connsiteY1059" fmla="*/ 1889223 h 2903740"/>
                <a:gd name="connsiteX1060" fmla="*/ 2824488 w 2928285"/>
                <a:gd name="connsiteY1060" fmla="*/ 1938753 h 2903740"/>
                <a:gd name="connsiteX1061" fmla="*/ 2834013 w 2928285"/>
                <a:gd name="connsiteY1061" fmla="*/ 1939324 h 2903740"/>
                <a:gd name="connsiteX1062" fmla="*/ 2828203 w 2928285"/>
                <a:gd name="connsiteY1062" fmla="*/ 1971233 h 2903740"/>
                <a:gd name="connsiteX1063" fmla="*/ 2795627 w 2928285"/>
                <a:gd name="connsiteY1063" fmla="*/ 2044004 h 2903740"/>
                <a:gd name="connsiteX1064" fmla="*/ 2761433 w 2928285"/>
                <a:gd name="connsiteY1064" fmla="*/ 2106202 h 2903740"/>
                <a:gd name="connsiteX1065" fmla="*/ 2697996 w 2928285"/>
                <a:gd name="connsiteY1065" fmla="*/ 2204976 h 2903740"/>
                <a:gd name="connsiteX1066" fmla="*/ 2681327 w 2928285"/>
                <a:gd name="connsiteY1066" fmla="*/ 2228884 h 2903740"/>
                <a:gd name="connsiteX1067" fmla="*/ 2664087 w 2928285"/>
                <a:gd name="connsiteY1067" fmla="*/ 2251268 h 2903740"/>
                <a:gd name="connsiteX1068" fmla="*/ 2647513 w 2928285"/>
                <a:gd name="connsiteY1068" fmla="*/ 2272413 h 2903740"/>
                <a:gd name="connsiteX1069" fmla="*/ 2631512 w 2928285"/>
                <a:gd name="connsiteY1069" fmla="*/ 2291463 h 2903740"/>
                <a:gd name="connsiteX1070" fmla="*/ 2606270 w 2928285"/>
                <a:gd name="connsiteY1070" fmla="*/ 2322420 h 2903740"/>
                <a:gd name="connsiteX1071" fmla="*/ 2595126 w 2928285"/>
                <a:gd name="connsiteY1071" fmla="*/ 2335374 h 2903740"/>
                <a:gd name="connsiteX1072" fmla="*/ 2582553 w 2928285"/>
                <a:gd name="connsiteY1072" fmla="*/ 2349090 h 2903740"/>
                <a:gd name="connsiteX1073" fmla="*/ 2548358 w 2928285"/>
                <a:gd name="connsiteY1073" fmla="*/ 2370807 h 2903740"/>
                <a:gd name="connsiteX1074" fmla="*/ 2533785 w 2928285"/>
                <a:gd name="connsiteY1074" fmla="*/ 2384237 h 2903740"/>
                <a:gd name="connsiteX1075" fmla="*/ 2529880 w 2928285"/>
                <a:gd name="connsiteY1075" fmla="*/ 2384999 h 2903740"/>
                <a:gd name="connsiteX1076" fmla="*/ 2538452 w 2928285"/>
                <a:gd name="connsiteY1076" fmla="*/ 2375474 h 2903740"/>
                <a:gd name="connsiteX1077" fmla="*/ 2529880 w 2928285"/>
                <a:gd name="connsiteY1077" fmla="*/ 2384999 h 2903740"/>
                <a:gd name="connsiteX1078" fmla="*/ 2529880 w 2928285"/>
                <a:gd name="connsiteY1078" fmla="*/ 2384999 h 2903740"/>
                <a:gd name="connsiteX1079" fmla="*/ 2482255 w 2928285"/>
                <a:gd name="connsiteY1079" fmla="*/ 2430529 h 2903740"/>
                <a:gd name="connsiteX1080" fmla="*/ 2466538 w 2928285"/>
                <a:gd name="connsiteY1080" fmla="*/ 2444340 h 2903740"/>
                <a:gd name="connsiteX1081" fmla="*/ 2466538 w 2928285"/>
                <a:gd name="connsiteY1081" fmla="*/ 2444340 h 2903740"/>
                <a:gd name="connsiteX1082" fmla="*/ 2430248 w 2928285"/>
                <a:gd name="connsiteY1082" fmla="*/ 2476725 h 2903740"/>
                <a:gd name="connsiteX1083" fmla="*/ 2378337 w 2928285"/>
                <a:gd name="connsiteY1083" fmla="*/ 2518825 h 2903740"/>
                <a:gd name="connsiteX1084" fmla="*/ 2336046 w 2928285"/>
                <a:gd name="connsiteY1084" fmla="*/ 2547400 h 2903740"/>
                <a:gd name="connsiteX1085" fmla="*/ 2321949 w 2928285"/>
                <a:gd name="connsiteY1085" fmla="*/ 2558545 h 2903740"/>
                <a:gd name="connsiteX1086" fmla="*/ 2279753 w 2928285"/>
                <a:gd name="connsiteY1086" fmla="*/ 2587786 h 2903740"/>
                <a:gd name="connsiteX1087" fmla="*/ 2266133 w 2928285"/>
                <a:gd name="connsiteY1087" fmla="*/ 2597311 h 2903740"/>
                <a:gd name="connsiteX1088" fmla="*/ 2252036 w 2928285"/>
                <a:gd name="connsiteY1088" fmla="*/ 2606265 h 2903740"/>
                <a:gd name="connsiteX1089" fmla="*/ 2208030 w 2928285"/>
                <a:gd name="connsiteY1089" fmla="*/ 2633316 h 2903740"/>
                <a:gd name="connsiteX1090" fmla="*/ 2160405 w 2928285"/>
                <a:gd name="connsiteY1090" fmla="*/ 2660176 h 2903740"/>
                <a:gd name="connsiteX1091" fmla="*/ 2131830 w 2928285"/>
                <a:gd name="connsiteY1091" fmla="*/ 2674750 h 2903740"/>
                <a:gd name="connsiteX1092" fmla="*/ 2129163 w 2928285"/>
                <a:gd name="connsiteY1092" fmla="*/ 2673511 h 2903740"/>
                <a:gd name="connsiteX1093" fmla="*/ 2119638 w 2928285"/>
                <a:gd name="connsiteY1093" fmla="*/ 2675797 h 2903740"/>
                <a:gd name="connsiteX1094" fmla="*/ 2116304 w 2928285"/>
                <a:gd name="connsiteY1094" fmla="*/ 2675702 h 2903740"/>
                <a:gd name="connsiteX1095" fmla="*/ 2056773 w 2928285"/>
                <a:gd name="connsiteY1095" fmla="*/ 2708563 h 2903740"/>
                <a:gd name="connsiteX1096" fmla="*/ 2026007 w 2928285"/>
                <a:gd name="connsiteY1096" fmla="*/ 2723327 h 2903740"/>
                <a:gd name="connsiteX1097" fmla="*/ 1985335 w 2928285"/>
                <a:gd name="connsiteY1097" fmla="*/ 2741805 h 2903740"/>
                <a:gd name="connsiteX1098" fmla="*/ 1960094 w 2928285"/>
                <a:gd name="connsiteY1098" fmla="*/ 2751902 h 2903740"/>
                <a:gd name="connsiteX1099" fmla="*/ 1935615 w 2928285"/>
                <a:gd name="connsiteY1099" fmla="*/ 2760569 h 2903740"/>
                <a:gd name="connsiteX1100" fmla="*/ 1893038 w 2928285"/>
                <a:gd name="connsiteY1100" fmla="*/ 2770094 h 2903740"/>
                <a:gd name="connsiteX1101" fmla="*/ 1856272 w 2928285"/>
                <a:gd name="connsiteY1101" fmla="*/ 2777810 h 2903740"/>
                <a:gd name="connsiteX1102" fmla="*/ 1820267 w 2928285"/>
                <a:gd name="connsiteY1102" fmla="*/ 2786382 h 2903740"/>
                <a:gd name="connsiteX1103" fmla="*/ 1728446 w 2928285"/>
                <a:gd name="connsiteY1103" fmla="*/ 2809814 h 2903740"/>
                <a:gd name="connsiteX1104" fmla="*/ 1737971 w 2928285"/>
                <a:gd name="connsiteY1104" fmla="*/ 2809814 h 2903740"/>
                <a:gd name="connsiteX1105" fmla="*/ 1751211 w 2928285"/>
                <a:gd name="connsiteY1105" fmla="*/ 2807528 h 2903740"/>
                <a:gd name="connsiteX1106" fmla="*/ 1764736 w 2928285"/>
                <a:gd name="connsiteY1106" fmla="*/ 2804480 h 2903740"/>
                <a:gd name="connsiteX1107" fmla="*/ 1790740 w 2928285"/>
                <a:gd name="connsiteY1107" fmla="*/ 2798860 h 2903740"/>
                <a:gd name="connsiteX1108" fmla="*/ 1824649 w 2928285"/>
                <a:gd name="connsiteY1108" fmla="*/ 2793145 h 2903740"/>
                <a:gd name="connsiteX1109" fmla="*/ 1771976 w 2928285"/>
                <a:gd name="connsiteY1109" fmla="*/ 2808671 h 2903740"/>
                <a:gd name="connsiteX1110" fmla="*/ 1707682 w 2928285"/>
                <a:gd name="connsiteY1110" fmla="*/ 2823339 h 2903740"/>
                <a:gd name="connsiteX1111" fmla="*/ 1634339 w 2928285"/>
                <a:gd name="connsiteY1111" fmla="*/ 2833627 h 2903740"/>
                <a:gd name="connsiteX1112" fmla="*/ 1634339 w 2928285"/>
                <a:gd name="connsiteY1112" fmla="*/ 2833627 h 2903740"/>
                <a:gd name="connsiteX1113" fmla="*/ 1615766 w 2928285"/>
                <a:gd name="connsiteY1113" fmla="*/ 2837055 h 2903740"/>
                <a:gd name="connsiteX1114" fmla="*/ 1543280 w 2928285"/>
                <a:gd name="connsiteY1114" fmla="*/ 2843342 h 2903740"/>
                <a:gd name="connsiteX1115" fmla="*/ 1471176 w 2928285"/>
                <a:gd name="connsiteY1115" fmla="*/ 2844771 h 2903740"/>
                <a:gd name="connsiteX1116" fmla="*/ 1456793 w 2928285"/>
                <a:gd name="connsiteY1116" fmla="*/ 2841246 h 2903740"/>
                <a:gd name="connsiteX1117" fmla="*/ 1397262 w 2928285"/>
                <a:gd name="connsiteY1117" fmla="*/ 2838389 h 2903740"/>
                <a:gd name="connsiteX1118" fmla="*/ 1346113 w 2928285"/>
                <a:gd name="connsiteY1118" fmla="*/ 2835626 h 2903740"/>
                <a:gd name="connsiteX1119" fmla="*/ 1320871 w 2928285"/>
                <a:gd name="connsiteY1119" fmla="*/ 2833817 h 2903740"/>
                <a:gd name="connsiteX1120" fmla="*/ 1295916 w 2928285"/>
                <a:gd name="connsiteY1120" fmla="*/ 2830959 h 2903740"/>
                <a:gd name="connsiteX1121" fmla="*/ 1246767 w 2928285"/>
                <a:gd name="connsiteY1121" fmla="*/ 2824102 h 2903740"/>
                <a:gd name="connsiteX1122" fmla="*/ 1199142 w 2928285"/>
                <a:gd name="connsiteY1122" fmla="*/ 2814577 h 2903740"/>
                <a:gd name="connsiteX1123" fmla="*/ 1177139 w 2928285"/>
                <a:gd name="connsiteY1123" fmla="*/ 2809909 h 2903740"/>
                <a:gd name="connsiteX1124" fmla="*/ 1154089 w 2928285"/>
                <a:gd name="connsiteY1124" fmla="*/ 2804385 h 2903740"/>
                <a:gd name="connsiteX1125" fmla="*/ 1106464 w 2928285"/>
                <a:gd name="connsiteY1125" fmla="*/ 2792859 h 2903740"/>
                <a:gd name="connsiteX1126" fmla="*/ 1058839 w 2928285"/>
                <a:gd name="connsiteY1126" fmla="*/ 2779048 h 2903740"/>
                <a:gd name="connsiteX1127" fmla="*/ 1036360 w 2928285"/>
                <a:gd name="connsiteY1127" fmla="*/ 2772095 h 2903740"/>
                <a:gd name="connsiteX1128" fmla="*/ 1015500 w 2928285"/>
                <a:gd name="connsiteY1128" fmla="*/ 2764284 h 2903740"/>
                <a:gd name="connsiteX1129" fmla="*/ 978352 w 2928285"/>
                <a:gd name="connsiteY1129" fmla="*/ 2751711 h 2903740"/>
                <a:gd name="connsiteX1130" fmla="*/ 943110 w 2928285"/>
                <a:gd name="connsiteY1130" fmla="*/ 2738091 h 2903740"/>
                <a:gd name="connsiteX1131" fmla="*/ 912439 w 2928285"/>
                <a:gd name="connsiteY1131" fmla="*/ 2725041 h 2903740"/>
                <a:gd name="connsiteX1132" fmla="*/ 889389 w 2928285"/>
                <a:gd name="connsiteY1132" fmla="*/ 2712373 h 2903740"/>
                <a:gd name="connsiteX1133" fmla="*/ 836239 w 2928285"/>
                <a:gd name="connsiteY1133" fmla="*/ 2687513 h 2903740"/>
                <a:gd name="connsiteX1134" fmla="*/ 787281 w 2928285"/>
                <a:gd name="connsiteY1134" fmla="*/ 2664082 h 2903740"/>
                <a:gd name="connsiteX1135" fmla="*/ 739656 w 2928285"/>
                <a:gd name="connsiteY1135" fmla="*/ 2638459 h 2903740"/>
                <a:gd name="connsiteX1136" fmla="*/ 692031 w 2928285"/>
                <a:gd name="connsiteY1136" fmla="*/ 2611504 h 2903740"/>
                <a:gd name="connsiteX1137" fmla="*/ 666694 w 2928285"/>
                <a:gd name="connsiteY1137" fmla="*/ 2595978 h 2903740"/>
                <a:gd name="connsiteX1138" fmla="*/ 640691 w 2928285"/>
                <a:gd name="connsiteY1138" fmla="*/ 2578357 h 2903740"/>
                <a:gd name="connsiteX1139" fmla="*/ 552776 w 2928285"/>
                <a:gd name="connsiteY1139" fmla="*/ 2511682 h 2903740"/>
                <a:gd name="connsiteX1140" fmla="*/ 517342 w 2928285"/>
                <a:gd name="connsiteY1140" fmla="*/ 2478820 h 2903740"/>
                <a:gd name="connsiteX1141" fmla="*/ 500102 w 2928285"/>
                <a:gd name="connsiteY1141" fmla="*/ 2462532 h 2903740"/>
                <a:gd name="connsiteX1142" fmla="*/ 483338 w 2928285"/>
                <a:gd name="connsiteY1142" fmla="*/ 2445388 h 2903740"/>
                <a:gd name="connsiteX1143" fmla="*/ 404090 w 2928285"/>
                <a:gd name="connsiteY1143" fmla="*/ 2356805 h 2903740"/>
                <a:gd name="connsiteX1144" fmla="*/ 391231 w 2928285"/>
                <a:gd name="connsiteY1144" fmla="*/ 2337279 h 2903740"/>
                <a:gd name="connsiteX1145" fmla="*/ 366752 w 2928285"/>
                <a:gd name="connsiteY1145" fmla="*/ 2301846 h 2903740"/>
                <a:gd name="connsiteX1146" fmla="*/ 351322 w 2928285"/>
                <a:gd name="connsiteY1146" fmla="*/ 2275557 h 2903740"/>
                <a:gd name="connsiteX1147" fmla="*/ 376753 w 2928285"/>
                <a:gd name="connsiteY1147" fmla="*/ 2302131 h 2903740"/>
                <a:gd name="connsiteX1148" fmla="*/ 384564 w 2928285"/>
                <a:gd name="connsiteY1148" fmla="*/ 2304989 h 2903740"/>
                <a:gd name="connsiteX1149" fmla="*/ 378277 w 2928285"/>
                <a:gd name="connsiteY1149" fmla="*/ 2289939 h 2903740"/>
                <a:gd name="connsiteX1150" fmla="*/ 378277 w 2928285"/>
                <a:gd name="connsiteY1150" fmla="*/ 2289939 h 2903740"/>
                <a:gd name="connsiteX1151" fmla="*/ 384564 w 2928285"/>
                <a:gd name="connsiteY1151" fmla="*/ 2304989 h 2903740"/>
                <a:gd name="connsiteX1152" fmla="*/ 315127 w 2928285"/>
                <a:gd name="connsiteY1152" fmla="*/ 2215645 h 2903740"/>
                <a:gd name="connsiteX1153" fmla="*/ 257977 w 2928285"/>
                <a:gd name="connsiteY1153" fmla="*/ 2135254 h 2903740"/>
                <a:gd name="connsiteX1154" fmla="*/ 224449 w 2928285"/>
                <a:gd name="connsiteY1154" fmla="*/ 2084390 h 2903740"/>
                <a:gd name="connsiteX1155" fmla="*/ 214162 w 2928285"/>
                <a:gd name="connsiteY1155" fmla="*/ 2056291 h 2903740"/>
                <a:gd name="connsiteX1156" fmla="*/ 211209 w 2928285"/>
                <a:gd name="connsiteY1156" fmla="*/ 2042766 h 2903740"/>
                <a:gd name="connsiteX1157" fmla="*/ 212447 w 2928285"/>
                <a:gd name="connsiteY1157" fmla="*/ 2044290 h 2903740"/>
                <a:gd name="connsiteX1158" fmla="*/ 202160 w 2928285"/>
                <a:gd name="connsiteY1158" fmla="*/ 2023335 h 2903740"/>
                <a:gd name="connsiteX1159" fmla="*/ 175204 w 2928285"/>
                <a:gd name="connsiteY1159" fmla="*/ 1969233 h 2903740"/>
                <a:gd name="connsiteX1160" fmla="*/ 154535 w 2928285"/>
                <a:gd name="connsiteY1160" fmla="*/ 1920941 h 2903740"/>
                <a:gd name="connsiteX1161" fmla="*/ 137104 w 2928285"/>
                <a:gd name="connsiteY1161" fmla="*/ 1881222 h 2903740"/>
                <a:gd name="connsiteX1162" fmla="*/ 125579 w 2928285"/>
                <a:gd name="connsiteY1162" fmla="*/ 1866648 h 2903740"/>
                <a:gd name="connsiteX1163" fmla="*/ 133866 w 2928285"/>
                <a:gd name="connsiteY1163" fmla="*/ 1895223 h 2903740"/>
                <a:gd name="connsiteX1164" fmla="*/ 156345 w 2928285"/>
                <a:gd name="connsiteY1164" fmla="*/ 1956469 h 2903740"/>
                <a:gd name="connsiteX1165" fmla="*/ 114054 w 2928285"/>
                <a:gd name="connsiteY1165" fmla="*/ 1850646 h 2903740"/>
                <a:gd name="connsiteX1166" fmla="*/ 98052 w 2928285"/>
                <a:gd name="connsiteY1166" fmla="*/ 1794068 h 2903740"/>
                <a:gd name="connsiteX1167" fmla="*/ 86812 w 2928285"/>
                <a:gd name="connsiteY1167" fmla="*/ 1751777 h 2903740"/>
                <a:gd name="connsiteX1168" fmla="*/ 73954 w 2928285"/>
                <a:gd name="connsiteY1168" fmla="*/ 1702818 h 2903740"/>
                <a:gd name="connsiteX1169" fmla="*/ 61952 w 2928285"/>
                <a:gd name="connsiteY1169" fmla="*/ 1692436 h 2903740"/>
                <a:gd name="connsiteX1170" fmla="*/ 60142 w 2928285"/>
                <a:gd name="connsiteY1170" fmla="*/ 1703771 h 2903740"/>
                <a:gd name="connsiteX1171" fmla="*/ 55094 w 2928285"/>
                <a:gd name="connsiteY1171" fmla="*/ 1689579 h 2903740"/>
                <a:gd name="connsiteX1172" fmla="*/ 52522 w 2928285"/>
                <a:gd name="connsiteY1172" fmla="*/ 1688531 h 2903740"/>
                <a:gd name="connsiteX1173" fmla="*/ 31186 w 2928285"/>
                <a:gd name="connsiteY1173" fmla="*/ 1606425 h 2903740"/>
                <a:gd name="connsiteX1174" fmla="*/ 24709 w 2928285"/>
                <a:gd name="connsiteY1174" fmla="*/ 1577279 h 2903740"/>
                <a:gd name="connsiteX1175" fmla="*/ 21185 w 2928285"/>
                <a:gd name="connsiteY1175" fmla="*/ 1554324 h 2903740"/>
                <a:gd name="connsiteX1176" fmla="*/ 18899 w 2928285"/>
                <a:gd name="connsiteY1176" fmla="*/ 1526320 h 2903740"/>
                <a:gd name="connsiteX1177" fmla="*/ 10993 w 2928285"/>
                <a:gd name="connsiteY1177" fmla="*/ 1475457 h 2903740"/>
                <a:gd name="connsiteX1178" fmla="*/ 3850 w 2928285"/>
                <a:gd name="connsiteY1178" fmla="*/ 1406210 h 2903740"/>
                <a:gd name="connsiteX1179" fmla="*/ 6898 w 2928285"/>
                <a:gd name="connsiteY1179" fmla="*/ 1344774 h 2903740"/>
                <a:gd name="connsiteX1180" fmla="*/ 3850 w 2928285"/>
                <a:gd name="connsiteY1180" fmla="*/ 1406210 h 2903740"/>
                <a:gd name="connsiteX1181" fmla="*/ 2707 w 2928285"/>
                <a:gd name="connsiteY1181" fmla="*/ 1372491 h 2903740"/>
                <a:gd name="connsiteX1182" fmla="*/ 4897 w 2928285"/>
                <a:gd name="connsiteY1182" fmla="*/ 1332105 h 2903740"/>
                <a:gd name="connsiteX1183" fmla="*/ 7755 w 2928285"/>
                <a:gd name="connsiteY1183" fmla="*/ 1296387 h 2903740"/>
                <a:gd name="connsiteX1184" fmla="*/ 9374 w 2928285"/>
                <a:gd name="connsiteY1184" fmla="*/ 1272955 h 2903740"/>
                <a:gd name="connsiteX1185" fmla="*/ -151 w 2928285"/>
                <a:gd name="connsiteY1185" fmla="*/ 1443548 h 2903740"/>
                <a:gd name="connsiteX1186" fmla="*/ 1659 w 2928285"/>
                <a:gd name="connsiteY1186" fmla="*/ 1518414 h 2903740"/>
                <a:gd name="connsiteX1187" fmla="*/ 4231 w 2928285"/>
                <a:gd name="connsiteY1187" fmla="*/ 1526987 h 2903740"/>
                <a:gd name="connsiteX1188" fmla="*/ 7279 w 2928285"/>
                <a:gd name="connsiteY1188" fmla="*/ 1556895 h 2903740"/>
                <a:gd name="connsiteX1189" fmla="*/ 11565 w 2928285"/>
                <a:gd name="connsiteY1189" fmla="*/ 1586613 h 2903740"/>
                <a:gd name="connsiteX1190" fmla="*/ 21090 w 2928285"/>
                <a:gd name="connsiteY1190" fmla="*/ 1645764 h 2903740"/>
                <a:gd name="connsiteX1191" fmla="*/ 34901 w 2928285"/>
                <a:gd name="connsiteY1191" fmla="*/ 1702342 h 2903740"/>
                <a:gd name="connsiteX1192" fmla="*/ 52046 w 2928285"/>
                <a:gd name="connsiteY1192" fmla="*/ 1764826 h 2903740"/>
                <a:gd name="connsiteX1193" fmla="*/ 73287 w 2928285"/>
                <a:gd name="connsiteY1193" fmla="*/ 1833787 h 2903740"/>
                <a:gd name="connsiteX1194" fmla="*/ 99671 w 2928285"/>
                <a:gd name="connsiteY1194" fmla="*/ 1909987 h 2903740"/>
                <a:gd name="connsiteX1195" fmla="*/ 86431 w 2928285"/>
                <a:gd name="connsiteY1195" fmla="*/ 1879412 h 2903740"/>
                <a:gd name="connsiteX1196" fmla="*/ 99671 w 2928285"/>
                <a:gd name="connsiteY1196" fmla="*/ 1909987 h 2903740"/>
                <a:gd name="connsiteX1197" fmla="*/ 107101 w 2928285"/>
                <a:gd name="connsiteY1197" fmla="*/ 1925799 h 2903740"/>
                <a:gd name="connsiteX1198" fmla="*/ 119769 w 2928285"/>
                <a:gd name="connsiteY1198" fmla="*/ 1957422 h 2903740"/>
                <a:gd name="connsiteX1199" fmla="*/ 127294 w 2928285"/>
                <a:gd name="connsiteY1199" fmla="*/ 1975233 h 2903740"/>
                <a:gd name="connsiteX1200" fmla="*/ 130913 w 2928285"/>
                <a:gd name="connsiteY1200" fmla="*/ 1982853 h 2903740"/>
                <a:gd name="connsiteX1201" fmla="*/ 130913 w 2928285"/>
                <a:gd name="connsiteY1201" fmla="*/ 1982853 h 2903740"/>
                <a:gd name="connsiteX1202" fmla="*/ 146725 w 2928285"/>
                <a:gd name="connsiteY1202" fmla="*/ 2014476 h 2903740"/>
                <a:gd name="connsiteX1203" fmla="*/ 163012 w 2928285"/>
                <a:gd name="connsiteY1203" fmla="*/ 2045528 h 2903740"/>
                <a:gd name="connsiteX1204" fmla="*/ 188063 w 2928285"/>
                <a:gd name="connsiteY1204" fmla="*/ 2088867 h 2903740"/>
                <a:gd name="connsiteX1205" fmla="*/ 217591 w 2928285"/>
                <a:gd name="connsiteY1205" fmla="*/ 2140588 h 2903740"/>
                <a:gd name="connsiteX1206" fmla="*/ 232735 w 2928285"/>
                <a:gd name="connsiteY1206" fmla="*/ 2171544 h 2903740"/>
                <a:gd name="connsiteX1207" fmla="*/ 230735 w 2928285"/>
                <a:gd name="connsiteY1207" fmla="*/ 2175830 h 2903740"/>
                <a:gd name="connsiteX1208" fmla="*/ 252928 w 2928285"/>
                <a:gd name="connsiteY1208" fmla="*/ 2219073 h 2903740"/>
                <a:gd name="connsiteX1209" fmla="*/ 324080 w 2928285"/>
                <a:gd name="connsiteY1209" fmla="*/ 2307465 h 2903740"/>
                <a:gd name="connsiteX1210" fmla="*/ 381992 w 2928285"/>
                <a:gd name="connsiteY1210" fmla="*/ 2370997 h 2903740"/>
                <a:gd name="connsiteX1211" fmla="*/ 412853 w 2928285"/>
                <a:gd name="connsiteY1211" fmla="*/ 2404811 h 2903740"/>
                <a:gd name="connsiteX1212" fmla="*/ 428569 w 2928285"/>
                <a:gd name="connsiteY1212" fmla="*/ 2422623 h 2903740"/>
                <a:gd name="connsiteX1213" fmla="*/ 444857 w 2928285"/>
                <a:gd name="connsiteY1213" fmla="*/ 2440816 h 2903740"/>
                <a:gd name="connsiteX1214" fmla="*/ 484957 w 2928285"/>
                <a:gd name="connsiteY1214" fmla="*/ 2483107 h 2903740"/>
                <a:gd name="connsiteX1215" fmla="*/ 490672 w 2928285"/>
                <a:gd name="connsiteY1215" fmla="*/ 2494155 h 2903740"/>
                <a:gd name="connsiteX1216" fmla="*/ 510294 w 2928285"/>
                <a:gd name="connsiteY1216" fmla="*/ 2513205 h 2903740"/>
                <a:gd name="connsiteX1217" fmla="*/ 453144 w 2928285"/>
                <a:gd name="connsiteY1217" fmla="*/ 2464914 h 2903740"/>
                <a:gd name="connsiteX1218" fmla="*/ 432284 w 2928285"/>
                <a:gd name="connsiteY1218" fmla="*/ 2444435 h 2903740"/>
                <a:gd name="connsiteX1219" fmla="*/ 415806 w 2928285"/>
                <a:gd name="connsiteY1219" fmla="*/ 2427861 h 2903740"/>
                <a:gd name="connsiteX1220" fmla="*/ 394660 w 2928285"/>
                <a:gd name="connsiteY1220" fmla="*/ 2409478 h 2903740"/>
                <a:gd name="connsiteX1221" fmla="*/ 369991 w 2928285"/>
                <a:gd name="connsiteY1221" fmla="*/ 2389285 h 2903740"/>
                <a:gd name="connsiteX1222" fmla="*/ 336082 w 2928285"/>
                <a:gd name="connsiteY1222" fmla="*/ 2351185 h 2903740"/>
                <a:gd name="connsiteX1223" fmla="*/ 315031 w 2928285"/>
                <a:gd name="connsiteY1223" fmla="*/ 2325277 h 2903740"/>
                <a:gd name="connsiteX1224" fmla="*/ 294362 w 2928285"/>
                <a:gd name="connsiteY1224" fmla="*/ 2299083 h 2903740"/>
                <a:gd name="connsiteX1225" fmla="*/ 266740 w 2928285"/>
                <a:gd name="connsiteY1225" fmla="*/ 2271366 h 2903740"/>
                <a:gd name="connsiteX1226" fmla="*/ 249690 w 2928285"/>
                <a:gd name="connsiteY1226" fmla="*/ 2257459 h 2903740"/>
                <a:gd name="connsiteX1227" fmla="*/ 228449 w 2928285"/>
                <a:gd name="connsiteY1227" fmla="*/ 2230313 h 2903740"/>
                <a:gd name="connsiteX1228" fmla="*/ 227306 w 2928285"/>
                <a:gd name="connsiteY1228" fmla="*/ 2228789 h 2903740"/>
                <a:gd name="connsiteX1229" fmla="*/ 1292296 w 2928285"/>
                <a:gd name="connsiteY1229" fmla="*/ 2898777 h 2903740"/>
                <a:gd name="connsiteX1230" fmla="*/ 1291344 w 2928285"/>
                <a:gd name="connsiteY1230" fmla="*/ 2897349 h 2903740"/>
                <a:gd name="connsiteX1231" fmla="*/ 1805218 w 2928285"/>
                <a:gd name="connsiteY1231" fmla="*/ 63852 h 2903740"/>
                <a:gd name="connsiteX1232" fmla="*/ 1707110 w 2928285"/>
                <a:gd name="connsiteY1232" fmla="*/ 42992 h 2903740"/>
                <a:gd name="connsiteX1233" fmla="*/ 1649960 w 2928285"/>
                <a:gd name="connsiteY1233" fmla="*/ 32419 h 2903740"/>
                <a:gd name="connsiteX1234" fmla="*/ 1707110 w 2928285"/>
                <a:gd name="connsiteY1234" fmla="*/ 42992 h 2903740"/>
                <a:gd name="connsiteX1235" fmla="*/ 1707110 w 2928285"/>
                <a:gd name="connsiteY1235" fmla="*/ 44992 h 2903740"/>
                <a:gd name="connsiteX1236" fmla="*/ 1675297 w 2928285"/>
                <a:gd name="connsiteY1236" fmla="*/ 41658 h 2903740"/>
                <a:gd name="connsiteX1237" fmla="*/ 1677869 w 2928285"/>
                <a:gd name="connsiteY1237" fmla="*/ 41658 h 2903740"/>
                <a:gd name="connsiteX1238" fmla="*/ 1675297 w 2928285"/>
                <a:gd name="connsiteY1238" fmla="*/ 41658 h 2903740"/>
                <a:gd name="connsiteX1239" fmla="*/ 1643293 w 2928285"/>
                <a:gd name="connsiteY1239" fmla="*/ 39753 h 2903740"/>
                <a:gd name="connsiteX1240" fmla="*/ 1612241 w 2928285"/>
                <a:gd name="connsiteY1240" fmla="*/ 35943 h 2903740"/>
                <a:gd name="connsiteX1241" fmla="*/ 1563569 w 2928285"/>
                <a:gd name="connsiteY1241" fmla="*/ 31752 h 2903740"/>
                <a:gd name="connsiteX1242" fmla="*/ 1548900 w 2928285"/>
                <a:gd name="connsiteY1242" fmla="*/ 33086 h 2903740"/>
                <a:gd name="connsiteX1243" fmla="*/ 1535279 w 2928285"/>
                <a:gd name="connsiteY1243" fmla="*/ 33086 h 2903740"/>
                <a:gd name="connsiteX1244" fmla="*/ 1519944 w 2928285"/>
                <a:gd name="connsiteY1244" fmla="*/ 33086 h 2903740"/>
                <a:gd name="connsiteX1245" fmla="*/ 1513848 w 2928285"/>
                <a:gd name="connsiteY1245" fmla="*/ 39372 h 2903740"/>
                <a:gd name="connsiteX1246" fmla="*/ 1537565 w 2928285"/>
                <a:gd name="connsiteY1246" fmla="*/ 40706 h 2903740"/>
                <a:gd name="connsiteX1247" fmla="*/ 1562044 w 2928285"/>
                <a:gd name="connsiteY1247" fmla="*/ 42992 h 2903740"/>
                <a:gd name="connsiteX1248" fmla="*/ 1596049 w 2928285"/>
                <a:gd name="connsiteY1248" fmla="*/ 48040 h 2903740"/>
                <a:gd name="connsiteX1249" fmla="*/ 1512229 w 2928285"/>
                <a:gd name="connsiteY1249" fmla="*/ 45849 h 2903740"/>
                <a:gd name="connsiteX1250" fmla="*/ 1464604 w 2928285"/>
                <a:gd name="connsiteY1250" fmla="*/ 43563 h 2903740"/>
                <a:gd name="connsiteX1251" fmla="*/ 1395071 w 2928285"/>
                <a:gd name="connsiteY1251" fmla="*/ 45945 h 2903740"/>
                <a:gd name="connsiteX1252" fmla="*/ 1359638 w 2928285"/>
                <a:gd name="connsiteY1252" fmla="*/ 45945 h 2903740"/>
                <a:gd name="connsiteX1253" fmla="*/ 1480034 w 2928285"/>
                <a:gd name="connsiteY1253" fmla="*/ 24323 h 2903740"/>
                <a:gd name="connsiteX1254" fmla="*/ 1480034 w 2928285"/>
                <a:gd name="connsiteY1254" fmla="*/ 24323 h 2903740"/>
                <a:gd name="connsiteX1255" fmla="*/ 1530326 w 2928285"/>
                <a:gd name="connsiteY1255" fmla="*/ 22418 h 2903740"/>
                <a:gd name="connsiteX1256" fmla="*/ 1527374 w 2928285"/>
                <a:gd name="connsiteY1256" fmla="*/ 14607 h 2903740"/>
                <a:gd name="connsiteX1257" fmla="*/ 1569664 w 2928285"/>
                <a:gd name="connsiteY1257" fmla="*/ 17084 h 2903740"/>
                <a:gd name="connsiteX1258" fmla="*/ 1611670 w 2928285"/>
                <a:gd name="connsiteY1258" fmla="*/ 21084 h 2903740"/>
                <a:gd name="connsiteX1259" fmla="*/ 1614337 w 2928285"/>
                <a:gd name="connsiteY1259" fmla="*/ 20608 h 2903740"/>
                <a:gd name="connsiteX1260" fmla="*/ 1645388 w 2928285"/>
                <a:gd name="connsiteY1260" fmla="*/ 26514 h 2903740"/>
                <a:gd name="connsiteX1261" fmla="*/ 1647960 w 2928285"/>
                <a:gd name="connsiteY1261" fmla="*/ 29943 h 2903740"/>
                <a:gd name="connsiteX1262" fmla="*/ 1719207 w 2928285"/>
                <a:gd name="connsiteY1262" fmla="*/ 41087 h 2903740"/>
                <a:gd name="connsiteX1263" fmla="*/ 1789311 w 2928285"/>
                <a:gd name="connsiteY1263" fmla="*/ 55374 h 2903740"/>
                <a:gd name="connsiteX1264" fmla="*/ 1805313 w 2928285"/>
                <a:gd name="connsiteY1264" fmla="*/ 61375 h 2903740"/>
                <a:gd name="connsiteX1265" fmla="*/ 322937 w 2928285"/>
                <a:gd name="connsiteY1265" fmla="*/ 1187802 h 2903740"/>
                <a:gd name="connsiteX1266" fmla="*/ 312555 w 2928285"/>
                <a:gd name="connsiteY1266" fmla="*/ 1225902 h 2903740"/>
                <a:gd name="connsiteX1267" fmla="*/ 318365 w 2928285"/>
                <a:gd name="connsiteY1267" fmla="*/ 1169514 h 2903740"/>
                <a:gd name="connsiteX1268" fmla="*/ 327223 w 2928285"/>
                <a:gd name="connsiteY1268" fmla="*/ 1159989 h 2903740"/>
                <a:gd name="connsiteX1269" fmla="*/ 322937 w 2928285"/>
                <a:gd name="connsiteY1269" fmla="*/ 1187802 h 2903740"/>
                <a:gd name="connsiteX1270" fmla="*/ 345702 w 2928285"/>
                <a:gd name="connsiteY1270" fmla="*/ 1690055 h 2903740"/>
                <a:gd name="connsiteX1271" fmla="*/ 338082 w 2928285"/>
                <a:gd name="connsiteY1271" fmla="*/ 1649574 h 2903740"/>
                <a:gd name="connsiteX1272" fmla="*/ 341987 w 2928285"/>
                <a:gd name="connsiteY1272" fmla="*/ 1633095 h 2903740"/>
                <a:gd name="connsiteX1273" fmla="*/ 350464 w 2928285"/>
                <a:gd name="connsiteY1273" fmla="*/ 1667195 h 2903740"/>
                <a:gd name="connsiteX1274" fmla="*/ 356275 w 2928285"/>
                <a:gd name="connsiteY1274" fmla="*/ 1699008 h 2903740"/>
                <a:gd name="connsiteX1275" fmla="*/ 358370 w 2928285"/>
                <a:gd name="connsiteY1275" fmla="*/ 1710153 h 2903740"/>
                <a:gd name="connsiteX1276" fmla="*/ 358370 w 2928285"/>
                <a:gd name="connsiteY1276" fmla="*/ 1711962 h 2903740"/>
                <a:gd name="connsiteX1277" fmla="*/ 345702 w 2928285"/>
                <a:gd name="connsiteY1277" fmla="*/ 1690055 h 2903740"/>
                <a:gd name="connsiteX1278" fmla="*/ 364752 w 2928285"/>
                <a:gd name="connsiteY1278" fmla="*/ 1101696 h 2903740"/>
                <a:gd name="connsiteX1279" fmla="*/ 359418 w 2928285"/>
                <a:gd name="connsiteY1279" fmla="*/ 1122841 h 2903740"/>
                <a:gd name="connsiteX1280" fmla="*/ 346655 w 2928285"/>
                <a:gd name="connsiteY1280" fmla="*/ 1151988 h 2903740"/>
                <a:gd name="connsiteX1281" fmla="*/ 353036 w 2928285"/>
                <a:gd name="connsiteY1281" fmla="*/ 1124651 h 2903740"/>
                <a:gd name="connsiteX1282" fmla="*/ 364847 w 2928285"/>
                <a:gd name="connsiteY1282" fmla="*/ 1101696 h 2903740"/>
                <a:gd name="connsiteX1283" fmla="*/ 1555377 w 2928285"/>
                <a:gd name="connsiteY1283" fmla="*/ 158721 h 2903740"/>
                <a:gd name="connsiteX1284" fmla="*/ 1582904 w 2928285"/>
                <a:gd name="connsiteY1284" fmla="*/ 161102 h 2903740"/>
                <a:gd name="connsiteX1285" fmla="*/ 1538613 w 2928285"/>
                <a:gd name="connsiteY1285" fmla="*/ 159864 h 2903740"/>
                <a:gd name="connsiteX1286" fmla="*/ 1500513 w 2928285"/>
                <a:gd name="connsiteY1286" fmla="*/ 158339 h 2903740"/>
                <a:gd name="connsiteX1287" fmla="*/ 1463175 w 2928285"/>
                <a:gd name="connsiteY1287" fmla="*/ 157292 h 2903740"/>
                <a:gd name="connsiteX1288" fmla="*/ 1400501 w 2928285"/>
                <a:gd name="connsiteY1288" fmla="*/ 155768 h 2903740"/>
                <a:gd name="connsiteX1289" fmla="*/ 1554996 w 2928285"/>
                <a:gd name="connsiteY1289" fmla="*/ 158339 h 2903740"/>
                <a:gd name="connsiteX1290" fmla="*/ 1353066 w 2928285"/>
                <a:gd name="connsiteY1290" fmla="*/ 223300 h 2903740"/>
                <a:gd name="connsiteX1291" fmla="*/ 1324491 w 2928285"/>
                <a:gd name="connsiteY1291" fmla="*/ 227205 h 2903740"/>
                <a:gd name="connsiteX1292" fmla="*/ 1283914 w 2928285"/>
                <a:gd name="connsiteY1292" fmla="*/ 232349 h 2903740"/>
                <a:gd name="connsiteX1293" fmla="*/ 1289439 w 2928285"/>
                <a:gd name="connsiteY1293" fmla="*/ 225491 h 2903740"/>
                <a:gd name="connsiteX1294" fmla="*/ 1341445 w 2928285"/>
                <a:gd name="connsiteY1294" fmla="*/ 218919 h 2903740"/>
                <a:gd name="connsiteX1295" fmla="*/ 1381927 w 2928285"/>
                <a:gd name="connsiteY1295" fmla="*/ 218919 h 2903740"/>
                <a:gd name="connsiteX1296" fmla="*/ 1352685 w 2928285"/>
                <a:gd name="connsiteY1296" fmla="*/ 222919 h 2903740"/>
                <a:gd name="connsiteX1297" fmla="*/ 1768356 w 2928285"/>
                <a:gd name="connsiteY1297" fmla="*/ 276449 h 2903740"/>
                <a:gd name="connsiteX1298" fmla="*/ 1746258 w 2928285"/>
                <a:gd name="connsiteY1298" fmla="*/ 271878 h 2903740"/>
                <a:gd name="connsiteX1299" fmla="*/ 1710063 w 2928285"/>
                <a:gd name="connsiteY1299" fmla="*/ 266734 h 2903740"/>
                <a:gd name="connsiteX1300" fmla="*/ 1698824 w 2928285"/>
                <a:gd name="connsiteY1300" fmla="*/ 264353 h 2903740"/>
                <a:gd name="connsiteX1301" fmla="*/ 1689299 w 2928285"/>
                <a:gd name="connsiteY1301" fmla="*/ 262924 h 2903740"/>
                <a:gd name="connsiteX1302" fmla="*/ 1676916 w 2928285"/>
                <a:gd name="connsiteY1302" fmla="*/ 260638 h 2903740"/>
                <a:gd name="connsiteX1303" fmla="*/ 1669391 w 2928285"/>
                <a:gd name="connsiteY1303" fmla="*/ 258066 h 2903740"/>
                <a:gd name="connsiteX1304" fmla="*/ 1669391 w 2928285"/>
                <a:gd name="connsiteY1304" fmla="*/ 254732 h 2903740"/>
                <a:gd name="connsiteX1305" fmla="*/ 1671677 w 2928285"/>
                <a:gd name="connsiteY1305" fmla="*/ 251875 h 2903740"/>
                <a:gd name="connsiteX1306" fmla="*/ 1660057 w 2928285"/>
                <a:gd name="connsiteY1306" fmla="*/ 246255 h 2903740"/>
                <a:gd name="connsiteX1307" fmla="*/ 1659390 w 2928285"/>
                <a:gd name="connsiteY1307" fmla="*/ 245303 h 2903740"/>
                <a:gd name="connsiteX1308" fmla="*/ 1645007 w 2928285"/>
                <a:gd name="connsiteY1308" fmla="*/ 241588 h 2903740"/>
                <a:gd name="connsiteX1309" fmla="*/ 1617385 w 2928285"/>
                <a:gd name="connsiteY1309" fmla="*/ 238159 h 2903740"/>
                <a:gd name="connsiteX1310" fmla="*/ 1603002 w 2928285"/>
                <a:gd name="connsiteY1310" fmla="*/ 236159 h 2903740"/>
                <a:gd name="connsiteX1311" fmla="*/ 1578142 w 2928285"/>
                <a:gd name="connsiteY1311" fmla="*/ 233492 h 2903740"/>
                <a:gd name="connsiteX1312" fmla="*/ 1547757 w 2928285"/>
                <a:gd name="connsiteY1312" fmla="*/ 236540 h 2903740"/>
                <a:gd name="connsiteX1313" fmla="*/ 1519182 w 2928285"/>
                <a:gd name="connsiteY1313" fmla="*/ 229777 h 2903740"/>
                <a:gd name="connsiteX1314" fmla="*/ 1521944 w 2928285"/>
                <a:gd name="connsiteY1314" fmla="*/ 224634 h 2903740"/>
                <a:gd name="connsiteX1315" fmla="*/ 1518325 w 2928285"/>
                <a:gd name="connsiteY1315" fmla="*/ 224634 h 2903740"/>
                <a:gd name="connsiteX1316" fmla="*/ 1522325 w 2928285"/>
                <a:gd name="connsiteY1316" fmla="*/ 219299 h 2903740"/>
                <a:gd name="connsiteX1317" fmla="*/ 1491941 w 2928285"/>
                <a:gd name="connsiteY1317" fmla="*/ 211870 h 2903740"/>
                <a:gd name="connsiteX1318" fmla="*/ 1459460 w 2928285"/>
                <a:gd name="connsiteY1318" fmla="*/ 210346 h 2903740"/>
                <a:gd name="connsiteX1319" fmla="*/ 1430028 w 2928285"/>
                <a:gd name="connsiteY1319" fmla="*/ 210346 h 2903740"/>
                <a:gd name="connsiteX1320" fmla="*/ 1403072 w 2928285"/>
                <a:gd name="connsiteY1320" fmla="*/ 209584 h 2903740"/>
                <a:gd name="connsiteX1321" fmla="*/ 1378402 w 2928285"/>
                <a:gd name="connsiteY1321" fmla="*/ 209584 h 2903740"/>
                <a:gd name="connsiteX1322" fmla="*/ 1346018 w 2928285"/>
                <a:gd name="connsiteY1322" fmla="*/ 208727 h 2903740"/>
                <a:gd name="connsiteX1323" fmla="*/ 1333349 w 2928285"/>
                <a:gd name="connsiteY1323" fmla="*/ 206727 h 2903740"/>
                <a:gd name="connsiteX1324" fmla="*/ 1333349 w 2928285"/>
                <a:gd name="connsiteY1324" fmla="*/ 204250 h 2903740"/>
                <a:gd name="connsiteX1325" fmla="*/ 1368973 w 2928285"/>
                <a:gd name="connsiteY1325" fmla="*/ 200154 h 2903740"/>
                <a:gd name="connsiteX1326" fmla="*/ 1404692 w 2928285"/>
                <a:gd name="connsiteY1326" fmla="*/ 196535 h 2903740"/>
                <a:gd name="connsiteX1327" fmla="*/ 1464794 w 2928285"/>
                <a:gd name="connsiteY1327" fmla="*/ 193106 h 2903740"/>
                <a:gd name="connsiteX1328" fmla="*/ 1427361 w 2928285"/>
                <a:gd name="connsiteY1328" fmla="*/ 189867 h 2903740"/>
                <a:gd name="connsiteX1329" fmla="*/ 1385260 w 2928285"/>
                <a:gd name="connsiteY1329" fmla="*/ 190439 h 2903740"/>
                <a:gd name="connsiteX1330" fmla="*/ 1350113 w 2928285"/>
                <a:gd name="connsiteY1330" fmla="*/ 191010 h 2903740"/>
                <a:gd name="connsiteX1331" fmla="*/ 1421646 w 2928285"/>
                <a:gd name="connsiteY1331" fmla="*/ 187200 h 2903740"/>
                <a:gd name="connsiteX1332" fmla="*/ 1457365 w 2928285"/>
                <a:gd name="connsiteY1332" fmla="*/ 186629 h 2903740"/>
                <a:gd name="connsiteX1333" fmla="*/ 1493560 w 2928285"/>
                <a:gd name="connsiteY1333" fmla="*/ 187105 h 2903740"/>
                <a:gd name="connsiteX1334" fmla="*/ 1583380 w 2928285"/>
                <a:gd name="connsiteY1334" fmla="*/ 190439 h 2903740"/>
                <a:gd name="connsiteX1335" fmla="*/ 1623004 w 2928285"/>
                <a:gd name="connsiteY1335" fmla="*/ 195582 h 2903740"/>
                <a:gd name="connsiteX1336" fmla="*/ 1661104 w 2928285"/>
                <a:gd name="connsiteY1336" fmla="*/ 201583 h 2903740"/>
                <a:gd name="connsiteX1337" fmla="*/ 1724255 w 2928285"/>
                <a:gd name="connsiteY1337" fmla="*/ 217109 h 2903740"/>
                <a:gd name="connsiteX1338" fmla="*/ 1677773 w 2928285"/>
                <a:gd name="connsiteY1338" fmla="*/ 217109 h 2903740"/>
                <a:gd name="connsiteX1339" fmla="*/ 1729685 w 2928285"/>
                <a:gd name="connsiteY1339" fmla="*/ 239778 h 2903740"/>
                <a:gd name="connsiteX1340" fmla="*/ 1742734 w 2928285"/>
                <a:gd name="connsiteY1340" fmla="*/ 247208 h 2903740"/>
                <a:gd name="connsiteX1341" fmla="*/ 1694156 w 2928285"/>
                <a:gd name="connsiteY1341" fmla="*/ 242350 h 2903740"/>
                <a:gd name="connsiteX1342" fmla="*/ 1660533 w 2928285"/>
                <a:gd name="connsiteY1342" fmla="*/ 239397 h 2903740"/>
                <a:gd name="connsiteX1343" fmla="*/ 1643769 w 2928285"/>
                <a:gd name="connsiteY1343" fmla="*/ 236445 h 2903740"/>
                <a:gd name="connsiteX1344" fmla="*/ 1660533 w 2928285"/>
                <a:gd name="connsiteY1344" fmla="*/ 239397 h 2903740"/>
                <a:gd name="connsiteX1345" fmla="*/ 1694156 w 2928285"/>
                <a:gd name="connsiteY1345" fmla="*/ 247970 h 2903740"/>
                <a:gd name="connsiteX1346" fmla="*/ 1740257 w 2928285"/>
                <a:gd name="connsiteY1346" fmla="*/ 257495 h 2903740"/>
                <a:gd name="connsiteX1347" fmla="*/ 1740257 w 2928285"/>
                <a:gd name="connsiteY1347" fmla="*/ 257495 h 2903740"/>
                <a:gd name="connsiteX1348" fmla="*/ 1791407 w 2928285"/>
                <a:gd name="connsiteY1348" fmla="*/ 282165 h 2903740"/>
                <a:gd name="connsiteX1349" fmla="*/ 1967238 w 2928285"/>
                <a:gd name="connsiteY1349" fmla="*/ 2475296 h 2903740"/>
                <a:gd name="connsiteX1350" fmla="*/ 1930091 w 2928285"/>
                <a:gd name="connsiteY1350" fmla="*/ 2489774 h 2903740"/>
                <a:gd name="connsiteX1351" fmla="*/ 1940949 w 2928285"/>
                <a:gd name="connsiteY1351" fmla="*/ 2482916 h 2903740"/>
                <a:gd name="connsiteX1352" fmla="*/ 1960570 w 2928285"/>
                <a:gd name="connsiteY1352" fmla="*/ 2463104 h 2903740"/>
                <a:gd name="connsiteX1353" fmla="*/ 1959713 w 2928285"/>
                <a:gd name="connsiteY1353" fmla="*/ 2461580 h 2903740"/>
                <a:gd name="connsiteX1354" fmla="*/ 1977525 w 2928285"/>
                <a:gd name="connsiteY1354" fmla="*/ 2452055 h 2903740"/>
                <a:gd name="connsiteX1355" fmla="*/ 2006957 w 2928285"/>
                <a:gd name="connsiteY1355" fmla="*/ 2439482 h 2903740"/>
                <a:gd name="connsiteX1356" fmla="*/ 2023150 w 2928285"/>
                <a:gd name="connsiteY1356" fmla="*/ 2437768 h 2903740"/>
                <a:gd name="connsiteX1357" fmla="*/ 2035056 w 2928285"/>
                <a:gd name="connsiteY1357" fmla="*/ 2437768 h 2903740"/>
                <a:gd name="connsiteX1358" fmla="*/ 1966857 w 2928285"/>
                <a:gd name="connsiteY1358" fmla="*/ 2474915 h 2903740"/>
                <a:gd name="connsiteX1359" fmla="*/ 2129163 w 2928285"/>
                <a:gd name="connsiteY1359" fmla="*/ 418944 h 2903740"/>
                <a:gd name="connsiteX1360" fmla="*/ 2108113 w 2928285"/>
                <a:gd name="connsiteY1360" fmla="*/ 405132 h 2903740"/>
                <a:gd name="connsiteX1361" fmla="*/ 2072585 w 2928285"/>
                <a:gd name="connsiteY1361" fmla="*/ 380367 h 2903740"/>
                <a:gd name="connsiteX1362" fmla="*/ 2053535 w 2928285"/>
                <a:gd name="connsiteY1362" fmla="*/ 365794 h 2903740"/>
                <a:gd name="connsiteX1363" fmla="*/ 2072585 w 2928285"/>
                <a:gd name="connsiteY1363" fmla="*/ 375319 h 2903740"/>
                <a:gd name="connsiteX1364" fmla="*/ 2084777 w 2928285"/>
                <a:gd name="connsiteY1364" fmla="*/ 382463 h 2903740"/>
                <a:gd name="connsiteX1365" fmla="*/ 2096397 w 2928285"/>
                <a:gd name="connsiteY1365" fmla="*/ 389892 h 2903740"/>
                <a:gd name="connsiteX1366" fmla="*/ 2119162 w 2928285"/>
                <a:gd name="connsiteY1366" fmla="*/ 405894 h 2903740"/>
                <a:gd name="connsiteX1367" fmla="*/ 2131639 w 2928285"/>
                <a:gd name="connsiteY1367" fmla="*/ 415419 h 2903740"/>
                <a:gd name="connsiteX1368" fmla="*/ 2149737 w 2928285"/>
                <a:gd name="connsiteY1368" fmla="*/ 429326 h 2903740"/>
                <a:gd name="connsiteX1369" fmla="*/ 2151261 w 2928285"/>
                <a:gd name="connsiteY1369" fmla="*/ 434088 h 2903740"/>
                <a:gd name="connsiteX1370" fmla="*/ 2249654 w 2928285"/>
                <a:gd name="connsiteY1370" fmla="*/ 445899 h 2903740"/>
                <a:gd name="connsiteX1371" fmla="*/ 2251464 w 2928285"/>
                <a:gd name="connsiteY1371" fmla="*/ 443137 h 2903740"/>
                <a:gd name="connsiteX1372" fmla="*/ 2252321 w 2928285"/>
                <a:gd name="connsiteY1372" fmla="*/ 442470 h 2903740"/>
                <a:gd name="connsiteX1373" fmla="*/ 2287278 w 2928285"/>
                <a:gd name="connsiteY1373" fmla="*/ 469712 h 2903740"/>
                <a:gd name="connsiteX1374" fmla="*/ 2305852 w 2928285"/>
                <a:gd name="connsiteY1374" fmla="*/ 487619 h 2903740"/>
                <a:gd name="connsiteX1375" fmla="*/ 2307090 w 2928285"/>
                <a:gd name="connsiteY1375" fmla="*/ 491810 h 2903740"/>
                <a:gd name="connsiteX1376" fmla="*/ 2294041 w 2928285"/>
                <a:gd name="connsiteY1376" fmla="*/ 484095 h 2903740"/>
                <a:gd name="connsiteX1377" fmla="*/ 2249654 w 2928285"/>
                <a:gd name="connsiteY1377" fmla="*/ 445899 h 2903740"/>
                <a:gd name="connsiteX1378" fmla="*/ 2335379 w 2928285"/>
                <a:gd name="connsiteY1378" fmla="*/ 2201929 h 2903740"/>
                <a:gd name="connsiteX1379" fmla="*/ 2311186 w 2928285"/>
                <a:gd name="connsiteY1379" fmla="*/ 2228694 h 2903740"/>
                <a:gd name="connsiteX1380" fmla="*/ 2298803 w 2928285"/>
                <a:gd name="connsiteY1380" fmla="*/ 2242696 h 2903740"/>
                <a:gd name="connsiteX1381" fmla="*/ 2286326 w 2928285"/>
                <a:gd name="connsiteY1381" fmla="*/ 2255840 h 2903740"/>
                <a:gd name="connsiteX1382" fmla="*/ 2255464 w 2928285"/>
                <a:gd name="connsiteY1382" fmla="*/ 2284415 h 2903740"/>
                <a:gd name="connsiteX1383" fmla="*/ 2273943 w 2928285"/>
                <a:gd name="connsiteY1383" fmla="*/ 2259840 h 2903740"/>
                <a:gd name="connsiteX1384" fmla="*/ 2294231 w 2928285"/>
                <a:gd name="connsiteY1384" fmla="*/ 2238409 h 2903740"/>
                <a:gd name="connsiteX1385" fmla="*/ 2319758 w 2928285"/>
                <a:gd name="connsiteY1385" fmla="*/ 2210501 h 2903740"/>
                <a:gd name="connsiteX1386" fmla="*/ 2343666 w 2928285"/>
                <a:gd name="connsiteY1386" fmla="*/ 2190498 h 2903740"/>
                <a:gd name="connsiteX1387" fmla="*/ 2335379 w 2928285"/>
                <a:gd name="connsiteY1387" fmla="*/ 2201929 h 2903740"/>
                <a:gd name="connsiteX1388" fmla="*/ 2405197 w 2928285"/>
                <a:gd name="connsiteY1388" fmla="*/ 2106679 h 2903740"/>
                <a:gd name="connsiteX1389" fmla="*/ 2391196 w 2928285"/>
                <a:gd name="connsiteY1389" fmla="*/ 2124681 h 2903740"/>
                <a:gd name="connsiteX1390" fmla="*/ 2399673 w 2928285"/>
                <a:gd name="connsiteY1390" fmla="*/ 2109155 h 2903740"/>
                <a:gd name="connsiteX1391" fmla="*/ 2415294 w 2928285"/>
                <a:gd name="connsiteY1391" fmla="*/ 2090676 h 2903740"/>
                <a:gd name="connsiteX1392" fmla="*/ 2405388 w 2928285"/>
                <a:gd name="connsiteY1392" fmla="*/ 2107059 h 2903740"/>
                <a:gd name="connsiteX1393" fmla="*/ 2495304 w 2928285"/>
                <a:gd name="connsiteY1393" fmla="*/ 2039527 h 2903740"/>
                <a:gd name="connsiteX1394" fmla="*/ 2465586 w 2928285"/>
                <a:gd name="connsiteY1394" fmla="*/ 2083533 h 2903740"/>
                <a:gd name="connsiteX1395" fmla="*/ 2457776 w 2928285"/>
                <a:gd name="connsiteY1395" fmla="*/ 2086771 h 2903740"/>
                <a:gd name="connsiteX1396" fmla="*/ 2466729 w 2928285"/>
                <a:gd name="connsiteY1396" fmla="*/ 2077246 h 2903740"/>
                <a:gd name="connsiteX1397" fmla="*/ 2481207 w 2928285"/>
                <a:gd name="connsiteY1397" fmla="*/ 2055339 h 2903740"/>
                <a:gd name="connsiteX1398" fmla="*/ 2496066 w 2928285"/>
                <a:gd name="connsiteY1398" fmla="*/ 2032669 h 2903740"/>
                <a:gd name="connsiteX1399" fmla="*/ 2507496 w 2928285"/>
                <a:gd name="connsiteY1399" fmla="*/ 2014572 h 2903740"/>
                <a:gd name="connsiteX1400" fmla="*/ 2523593 w 2928285"/>
                <a:gd name="connsiteY1400" fmla="*/ 1993140 h 2903740"/>
                <a:gd name="connsiteX1401" fmla="*/ 2495495 w 2928285"/>
                <a:gd name="connsiteY1401" fmla="*/ 2039908 h 2903740"/>
                <a:gd name="connsiteX1402" fmla="*/ 2686757 w 2928285"/>
                <a:gd name="connsiteY1402" fmla="*/ 1654622 h 2903740"/>
                <a:gd name="connsiteX1403" fmla="*/ 2683423 w 2928285"/>
                <a:gd name="connsiteY1403" fmla="*/ 1671291 h 2903740"/>
                <a:gd name="connsiteX1404" fmla="*/ 2675898 w 2928285"/>
                <a:gd name="connsiteY1404" fmla="*/ 1694722 h 2903740"/>
                <a:gd name="connsiteX1405" fmla="*/ 2682756 w 2928285"/>
                <a:gd name="connsiteY1405" fmla="*/ 1660623 h 2903740"/>
                <a:gd name="connsiteX1406" fmla="*/ 2689233 w 2928285"/>
                <a:gd name="connsiteY1406" fmla="*/ 1637191 h 2903740"/>
                <a:gd name="connsiteX1407" fmla="*/ 2686947 w 2928285"/>
                <a:gd name="connsiteY1407" fmla="*/ 1655003 h 2903740"/>
                <a:gd name="connsiteX1408" fmla="*/ 2705140 w 2928285"/>
                <a:gd name="connsiteY1408" fmla="*/ 1189802 h 2903740"/>
                <a:gd name="connsiteX1409" fmla="*/ 2687233 w 2928285"/>
                <a:gd name="connsiteY1409" fmla="*/ 1120270 h 2903740"/>
                <a:gd name="connsiteX1410" fmla="*/ 2626082 w 2928285"/>
                <a:gd name="connsiteY1410" fmla="*/ 946343 h 2903740"/>
                <a:gd name="connsiteX1411" fmla="*/ 2587982 w 2928285"/>
                <a:gd name="connsiteY1411" fmla="*/ 866714 h 2903740"/>
                <a:gd name="connsiteX1412" fmla="*/ 2585220 w 2928285"/>
                <a:gd name="connsiteY1412" fmla="*/ 857189 h 2903740"/>
                <a:gd name="connsiteX1413" fmla="*/ 2592840 w 2928285"/>
                <a:gd name="connsiteY1413" fmla="*/ 869381 h 2903740"/>
                <a:gd name="connsiteX1414" fmla="*/ 2611890 w 2928285"/>
                <a:gd name="connsiteY1414" fmla="*/ 902909 h 2903740"/>
                <a:gd name="connsiteX1415" fmla="*/ 2618081 w 2928285"/>
                <a:gd name="connsiteY1415" fmla="*/ 916720 h 2903740"/>
                <a:gd name="connsiteX1416" fmla="*/ 2623606 w 2928285"/>
                <a:gd name="connsiteY1416" fmla="*/ 930722 h 2903740"/>
                <a:gd name="connsiteX1417" fmla="*/ 2634560 w 2928285"/>
                <a:gd name="connsiteY1417" fmla="*/ 958821 h 2903740"/>
                <a:gd name="connsiteX1418" fmla="*/ 2639132 w 2928285"/>
                <a:gd name="connsiteY1418" fmla="*/ 956439 h 2903740"/>
                <a:gd name="connsiteX1419" fmla="*/ 2634560 w 2928285"/>
                <a:gd name="connsiteY1419" fmla="*/ 943390 h 2903740"/>
                <a:gd name="connsiteX1420" fmla="*/ 2634560 w 2928285"/>
                <a:gd name="connsiteY1420" fmla="*/ 938723 h 2903740"/>
                <a:gd name="connsiteX1421" fmla="*/ 2634560 w 2928285"/>
                <a:gd name="connsiteY1421" fmla="*/ 943390 h 2903740"/>
                <a:gd name="connsiteX1422" fmla="*/ 2619796 w 2928285"/>
                <a:gd name="connsiteY1422" fmla="*/ 907671 h 2903740"/>
                <a:gd name="connsiteX1423" fmla="*/ 2606651 w 2928285"/>
                <a:gd name="connsiteY1423" fmla="*/ 875477 h 2903740"/>
                <a:gd name="connsiteX1424" fmla="*/ 2606651 w 2928285"/>
                <a:gd name="connsiteY1424" fmla="*/ 870810 h 2903740"/>
                <a:gd name="connsiteX1425" fmla="*/ 2610080 w 2928285"/>
                <a:gd name="connsiteY1425" fmla="*/ 867095 h 2903740"/>
                <a:gd name="connsiteX1426" fmla="*/ 2604651 w 2928285"/>
                <a:gd name="connsiteY1426" fmla="*/ 854712 h 2903740"/>
                <a:gd name="connsiteX1427" fmla="*/ 2591602 w 2928285"/>
                <a:gd name="connsiteY1427" fmla="*/ 830900 h 2903740"/>
                <a:gd name="connsiteX1428" fmla="*/ 2578362 w 2928285"/>
                <a:gd name="connsiteY1428" fmla="*/ 804611 h 2903740"/>
                <a:gd name="connsiteX1429" fmla="*/ 2563979 w 2928285"/>
                <a:gd name="connsiteY1429" fmla="*/ 778893 h 2903740"/>
                <a:gd name="connsiteX1430" fmla="*/ 2566170 w 2928285"/>
                <a:gd name="connsiteY1430" fmla="*/ 776322 h 2903740"/>
                <a:gd name="connsiteX1431" fmla="*/ 2578648 w 2928285"/>
                <a:gd name="connsiteY1431" fmla="*/ 791943 h 2903740"/>
                <a:gd name="connsiteX1432" fmla="*/ 2567504 w 2928285"/>
                <a:gd name="connsiteY1432" fmla="*/ 759272 h 2903740"/>
                <a:gd name="connsiteX1433" fmla="*/ 2585315 w 2928285"/>
                <a:gd name="connsiteY1433" fmla="*/ 788799 h 2903740"/>
                <a:gd name="connsiteX1434" fmla="*/ 2599888 w 2928285"/>
                <a:gd name="connsiteY1434" fmla="*/ 812898 h 2903740"/>
                <a:gd name="connsiteX1435" fmla="*/ 2599888 w 2928285"/>
                <a:gd name="connsiteY1435" fmla="*/ 812898 h 2903740"/>
                <a:gd name="connsiteX1436" fmla="*/ 2593412 w 2928285"/>
                <a:gd name="connsiteY1436" fmla="*/ 796419 h 2903740"/>
                <a:gd name="connsiteX1437" fmla="*/ 2578457 w 2928285"/>
                <a:gd name="connsiteY1437" fmla="*/ 769845 h 2903740"/>
                <a:gd name="connsiteX1438" fmla="*/ 2572171 w 2928285"/>
                <a:gd name="connsiteY1438" fmla="*/ 758605 h 2903740"/>
                <a:gd name="connsiteX1439" fmla="*/ 2571218 w 2928285"/>
                <a:gd name="connsiteY1439" fmla="*/ 754890 h 2903740"/>
                <a:gd name="connsiteX1440" fmla="*/ 2600746 w 2928285"/>
                <a:gd name="connsiteY1440" fmla="*/ 780703 h 2903740"/>
                <a:gd name="connsiteX1441" fmla="*/ 2605889 w 2928285"/>
                <a:gd name="connsiteY1441" fmla="*/ 789561 h 2903740"/>
                <a:gd name="connsiteX1442" fmla="*/ 2612557 w 2928285"/>
                <a:gd name="connsiteY1442" fmla="*/ 804230 h 2903740"/>
                <a:gd name="connsiteX1443" fmla="*/ 2633417 w 2928285"/>
                <a:gd name="connsiteY1443" fmla="*/ 844616 h 2903740"/>
                <a:gd name="connsiteX1444" fmla="*/ 2658277 w 2928285"/>
                <a:gd name="connsiteY1444" fmla="*/ 901766 h 2903740"/>
                <a:gd name="connsiteX1445" fmla="*/ 2663801 w 2928285"/>
                <a:gd name="connsiteY1445" fmla="*/ 937485 h 2903740"/>
                <a:gd name="connsiteX1446" fmla="*/ 2662372 w 2928285"/>
                <a:gd name="connsiteY1446" fmla="*/ 946343 h 2903740"/>
                <a:gd name="connsiteX1447" fmla="*/ 2669326 w 2928285"/>
                <a:gd name="connsiteY1447" fmla="*/ 964631 h 2903740"/>
                <a:gd name="connsiteX1448" fmla="*/ 2674088 w 2928285"/>
                <a:gd name="connsiteY1448" fmla="*/ 980252 h 2903740"/>
                <a:gd name="connsiteX1449" fmla="*/ 2680756 w 2928285"/>
                <a:gd name="connsiteY1449" fmla="*/ 1004255 h 2903740"/>
                <a:gd name="connsiteX1450" fmla="*/ 2685518 w 2928285"/>
                <a:gd name="connsiteY1450" fmla="*/ 1032830 h 2903740"/>
                <a:gd name="connsiteX1451" fmla="*/ 2684947 w 2928285"/>
                <a:gd name="connsiteY1451" fmla="*/ 1035402 h 2903740"/>
                <a:gd name="connsiteX1452" fmla="*/ 2686566 w 2928285"/>
                <a:gd name="connsiteY1452" fmla="*/ 1068358 h 2903740"/>
                <a:gd name="connsiteX1453" fmla="*/ 2691138 w 2928285"/>
                <a:gd name="connsiteY1453" fmla="*/ 1085789 h 2903740"/>
                <a:gd name="connsiteX1454" fmla="*/ 2693805 w 2928285"/>
                <a:gd name="connsiteY1454" fmla="*/ 1099314 h 2903740"/>
                <a:gd name="connsiteX1455" fmla="*/ 2690662 w 2928285"/>
                <a:gd name="connsiteY1455" fmla="*/ 1096266 h 2903740"/>
                <a:gd name="connsiteX1456" fmla="*/ 2691519 w 2928285"/>
                <a:gd name="connsiteY1456" fmla="*/ 1109411 h 2903740"/>
                <a:gd name="connsiteX1457" fmla="*/ 2701616 w 2928285"/>
                <a:gd name="connsiteY1457" fmla="*/ 1158179 h 2903740"/>
                <a:gd name="connsiteX1458" fmla="*/ 2705330 w 2928285"/>
                <a:gd name="connsiteY1458" fmla="*/ 1189802 h 2903740"/>
                <a:gd name="connsiteX1459" fmla="*/ 2708759 w 2928285"/>
                <a:gd name="connsiteY1459" fmla="*/ 1534893 h 2903740"/>
                <a:gd name="connsiteX1460" fmla="*/ 2714284 w 2928285"/>
                <a:gd name="connsiteY1460" fmla="*/ 1506318 h 2903740"/>
                <a:gd name="connsiteX1461" fmla="*/ 2708950 w 2928285"/>
                <a:gd name="connsiteY1461" fmla="*/ 1535274 h 2903740"/>
                <a:gd name="connsiteX1462" fmla="*/ 2798770 w 2928285"/>
                <a:gd name="connsiteY1462" fmla="*/ 1404591 h 2903740"/>
                <a:gd name="connsiteX1463" fmla="*/ 2796770 w 2928285"/>
                <a:gd name="connsiteY1463" fmla="*/ 1376682 h 2903740"/>
                <a:gd name="connsiteX1464" fmla="*/ 2800009 w 2928285"/>
                <a:gd name="connsiteY1464" fmla="*/ 1377254 h 2903740"/>
                <a:gd name="connsiteX1465" fmla="*/ 2798961 w 2928285"/>
                <a:gd name="connsiteY1465" fmla="*/ 1404972 h 2903740"/>
                <a:gd name="connsiteX1466" fmla="*/ 2806867 w 2928285"/>
                <a:gd name="connsiteY1466" fmla="*/ 1364395 h 2903740"/>
                <a:gd name="connsiteX1467" fmla="*/ 2801057 w 2928285"/>
                <a:gd name="connsiteY1467" fmla="*/ 1376587 h 2903740"/>
                <a:gd name="connsiteX1468" fmla="*/ 2801057 w 2928285"/>
                <a:gd name="connsiteY1468" fmla="*/ 1338487 h 2903740"/>
                <a:gd name="connsiteX1469" fmla="*/ 2800485 w 2928285"/>
                <a:gd name="connsiteY1469" fmla="*/ 1309912 h 2903740"/>
                <a:gd name="connsiteX1470" fmla="*/ 2806962 w 2928285"/>
                <a:gd name="connsiteY1470" fmla="*/ 1328962 h 2903740"/>
                <a:gd name="connsiteX1471" fmla="*/ 2807057 w 2928285"/>
                <a:gd name="connsiteY1471" fmla="*/ 1364776 h 2903740"/>
                <a:gd name="connsiteX1472" fmla="*/ 1342112 w 2928285"/>
                <a:gd name="connsiteY1472" fmla="*/ 2850295 h 2903740"/>
                <a:gd name="connsiteX1473" fmla="*/ 1372402 w 2928285"/>
                <a:gd name="connsiteY1473" fmla="*/ 2851152 h 2903740"/>
                <a:gd name="connsiteX1474" fmla="*/ 1387546 w 2928285"/>
                <a:gd name="connsiteY1474" fmla="*/ 2851628 h 2903740"/>
                <a:gd name="connsiteX1475" fmla="*/ 1402596 w 2928285"/>
                <a:gd name="connsiteY1475" fmla="*/ 2851628 h 2903740"/>
                <a:gd name="connsiteX1476" fmla="*/ 1462889 w 2928285"/>
                <a:gd name="connsiteY1476" fmla="*/ 2850295 h 2903740"/>
                <a:gd name="connsiteX1477" fmla="*/ 1481939 w 2928285"/>
                <a:gd name="connsiteY1477" fmla="*/ 2851057 h 2903740"/>
                <a:gd name="connsiteX1478" fmla="*/ 1463556 w 2928285"/>
                <a:gd name="connsiteY1478" fmla="*/ 2853915 h 2903740"/>
                <a:gd name="connsiteX1479" fmla="*/ 1439648 w 2928285"/>
                <a:gd name="connsiteY1479" fmla="*/ 2855439 h 2903740"/>
                <a:gd name="connsiteX1480" fmla="*/ 1409073 w 2928285"/>
                <a:gd name="connsiteY1480" fmla="*/ 2856391 h 2903740"/>
                <a:gd name="connsiteX1481" fmla="*/ 1390976 w 2928285"/>
                <a:gd name="connsiteY1481" fmla="*/ 2856391 h 2903740"/>
                <a:gd name="connsiteX1482" fmla="*/ 1370878 w 2928285"/>
                <a:gd name="connsiteY1482" fmla="*/ 2855534 h 2903740"/>
                <a:gd name="connsiteX1483" fmla="*/ 1323253 w 2928285"/>
                <a:gd name="connsiteY1483" fmla="*/ 2851438 h 2903740"/>
                <a:gd name="connsiteX1484" fmla="*/ 1342303 w 2928285"/>
                <a:gd name="connsiteY1484" fmla="*/ 2850200 h 29037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</a:cxnLst>
              <a:rect l="l" t="t" r="r" b="b"/>
              <a:pathLst>
                <a:path w="2928285" h="2903740">
                  <a:moveTo>
                    <a:pt x="1291344" y="2897349"/>
                  </a:moveTo>
                  <a:cubicBezTo>
                    <a:pt x="1293725" y="2896206"/>
                    <a:pt x="1312299" y="2898206"/>
                    <a:pt x="1333254" y="2899063"/>
                  </a:cubicBezTo>
                  <a:cubicBezTo>
                    <a:pt x="1350018" y="2900111"/>
                    <a:pt x="1366877" y="2900682"/>
                    <a:pt x="1383070" y="2901921"/>
                  </a:cubicBezTo>
                  <a:cubicBezTo>
                    <a:pt x="1417617" y="2904187"/>
                    <a:pt x="1452278" y="2903997"/>
                    <a:pt x="1486797" y="2901349"/>
                  </a:cubicBezTo>
                  <a:cubicBezTo>
                    <a:pt x="1506514" y="2899253"/>
                    <a:pt x="1514134" y="2896777"/>
                    <a:pt x="1517182" y="2894110"/>
                  </a:cubicBezTo>
                  <a:cubicBezTo>
                    <a:pt x="1498132" y="2894110"/>
                    <a:pt x="1479082" y="2894682"/>
                    <a:pt x="1460032" y="2894586"/>
                  </a:cubicBezTo>
                  <a:lnTo>
                    <a:pt x="1402882" y="2892300"/>
                  </a:lnTo>
                  <a:cubicBezTo>
                    <a:pt x="1383832" y="2892300"/>
                    <a:pt x="1364782" y="2889538"/>
                    <a:pt x="1345732" y="2888014"/>
                  </a:cubicBezTo>
                  <a:cubicBezTo>
                    <a:pt x="1326682" y="2886490"/>
                    <a:pt x="1307632" y="2884776"/>
                    <a:pt x="1289153" y="2881728"/>
                  </a:cubicBezTo>
                  <a:lnTo>
                    <a:pt x="1244671" y="2875441"/>
                  </a:lnTo>
                  <a:cubicBezTo>
                    <a:pt x="1229908" y="2873441"/>
                    <a:pt x="1215335" y="2870012"/>
                    <a:pt x="1200571" y="2867345"/>
                  </a:cubicBezTo>
                  <a:lnTo>
                    <a:pt x="1200571" y="2864392"/>
                  </a:lnTo>
                  <a:lnTo>
                    <a:pt x="1200571" y="2864392"/>
                  </a:lnTo>
                  <a:lnTo>
                    <a:pt x="1200571" y="2867345"/>
                  </a:lnTo>
                  <a:lnTo>
                    <a:pt x="1184664" y="2865344"/>
                  </a:lnTo>
                  <a:lnTo>
                    <a:pt x="1179997" y="2864583"/>
                  </a:lnTo>
                  <a:cubicBezTo>
                    <a:pt x="1175996" y="2862773"/>
                    <a:pt x="1164280" y="2860487"/>
                    <a:pt x="1150279" y="2856582"/>
                  </a:cubicBezTo>
                  <a:lnTo>
                    <a:pt x="1116370" y="2849152"/>
                  </a:lnTo>
                  <a:lnTo>
                    <a:pt x="1095034" y="2844199"/>
                  </a:lnTo>
                  <a:cubicBezTo>
                    <a:pt x="1087890" y="2842580"/>
                    <a:pt x="1080937" y="2840294"/>
                    <a:pt x="1073888" y="2838389"/>
                  </a:cubicBezTo>
                  <a:lnTo>
                    <a:pt x="1031693" y="2826388"/>
                  </a:lnTo>
                  <a:cubicBezTo>
                    <a:pt x="1020358" y="2823435"/>
                    <a:pt x="1009309" y="2819244"/>
                    <a:pt x="998164" y="2815529"/>
                  </a:cubicBezTo>
                  <a:lnTo>
                    <a:pt x="962065" y="2802480"/>
                  </a:lnTo>
                  <a:cubicBezTo>
                    <a:pt x="957455" y="2801108"/>
                    <a:pt x="952959" y="2799355"/>
                    <a:pt x="948634" y="2797241"/>
                  </a:cubicBezTo>
                  <a:lnTo>
                    <a:pt x="897104" y="2775810"/>
                  </a:lnTo>
                  <a:cubicBezTo>
                    <a:pt x="898343" y="2775810"/>
                    <a:pt x="897104" y="2774571"/>
                    <a:pt x="885388" y="2770285"/>
                  </a:cubicBezTo>
                  <a:cubicBezTo>
                    <a:pt x="817361" y="2739739"/>
                    <a:pt x="751705" y="2704144"/>
                    <a:pt x="688983" y="2663796"/>
                  </a:cubicBezTo>
                  <a:cubicBezTo>
                    <a:pt x="678791" y="2655604"/>
                    <a:pt x="682601" y="2657604"/>
                    <a:pt x="704318" y="2670749"/>
                  </a:cubicBezTo>
                  <a:cubicBezTo>
                    <a:pt x="803131" y="2728928"/>
                    <a:pt x="907305" y="2777477"/>
                    <a:pt x="1015405" y="2815720"/>
                  </a:cubicBezTo>
                  <a:cubicBezTo>
                    <a:pt x="1027692" y="2820196"/>
                    <a:pt x="1040360" y="2823530"/>
                    <a:pt x="1052838" y="2827435"/>
                  </a:cubicBezTo>
                  <a:lnTo>
                    <a:pt x="1079222" y="2834579"/>
                  </a:lnTo>
                  <a:lnTo>
                    <a:pt x="1092271" y="2838198"/>
                  </a:lnTo>
                  <a:lnTo>
                    <a:pt x="1105226" y="2841342"/>
                  </a:lnTo>
                  <a:cubicBezTo>
                    <a:pt x="1122494" y="2845466"/>
                    <a:pt x="1139296" y="2849695"/>
                    <a:pt x="1155613" y="2854010"/>
                  </a:cubicBezTo>
                  <a:lnTo>
                    <a:pt x="1161804" y="2855248"/>
                  </a:lnTo>
                  <a:cubicBezTo>
                    <a:pt x="1163804" y="2855819"/>
                    <a:pt x="1165900" y="2856201"/>
                    <a:pt x="1167900" y="2856677"/>
                  </a:cubicBezTo>
                  <a:cubicBezTo>
                    <a:pt x="1216096" y="2864011"/>
                    <a:pt x="1195903" y="2859058"/>
                    <a:pt x="1172567" y="2853153"/>
                  </a:cubicBezTo>
                  <a:cubicBezTo>
                    <a:pt x="1155327" y="2848581"/>
                    <a:pt x="1130848" y="2842009"/>
                    <a:pt x="1107035" y="2836103"/>
                  </a:cubicBezTo>
                  <a:cubicBezTo>
                    <a:pt x="1095034" y="2833341"/>
                    <a:pt x="1083604" y="2829531"/>
                    <a:pt x="1073317" y="2826578"/>
                  </a:cubicBezTo>
                  <a:cubicBezTo>
                    <a:pt x="1063030" y="2823625"/>
                    <a:pt x="1054267" y="2820101"/>
                    <a:pt x="1047218" y="2817053"/>
                  </a:cubicBezTo>
                  <a:cubicBezTo>
                    <a:pt x="1062001" y="2818987"/>
                    <a:pt x="1076631" y="2821873"/>
                    <a:pt x="1091033" y="2825721"/>
                  </a:cubicBezTo>
                  <a:cubicBezTo>
                    <a:pt x="1110083" y="2830102"/>
                    <a:pt x="1134086" y="2835246"/>
                    <a:pt x="1159423" y="2840960"/>
                  </a:cubicBezTo>
                  <a:cubicBezTo>
                    <a:pt x="1181521" y="2845818"/>
                    <a:pt x="1200952" y="2848581"/>
                    <a:pt x="1217335" y="2851152"/>
                  </a:cubicBezTo>
                  <a:cubicBezTo>
                    <a:pt x="1225526" y="2852295"/>
                    <a:pt x="1233051" y="2853343"/>
                    <a:pt x="1239719" y="2854105"/>
                  </a:cubicBezTo>
                  <a:cubicBezTo>
                    <a:pt x="1246386" y="2854867"/>
                    <a:pt x="1252482" y="2854772"/>
                    <a:pt x="1257816" y="2854772"/>
                  </a:cubicBezTo>
                  <a:lnTo>
                    <a:pt x="1326301" y="2864297"/>
                  </a:lnTo>
                  <a:lnTo>
                    <a:pt x="1362115" y="2867154"/>
                  </a:lnTo>
                  <a:cubicBezTo>
                    <a:pt x="1374021" y="2868012"/>
                    <a:pt x="1385927" y="2869441"/>
                    <a:pt x="1397929" y="2869535"/>
                  </a:cubicBezTo>
                  <a:lnTo>
                    <a:pt x="1464604" y="2870869"/>
                  </a:lnTo>
                  <a:cubicBezTo>
                    <a:pt x="1476215" y="2871631"/>
                    <a:pt x="1487854" y="2871631"/>
                    <a:pt x="1499465" y="2870869"/>
                  </a:cubicBezTo>
                  <a:lnTo>
                    <a:pt x="1533184" y="2870869"/>
                  </a:lnTo>
                  <a:cubicBezTo>
                    <a:pt x="1544423" y="2870869"/>
                    <a:pt x="1555663" y="2869821"/>
                    <a:pt x="1567093" y="2869250"/>
                  </a:cubicBezTo>
                  <a:cubicBezTo>
                    <a:pt x="1589953" y="2867916"/>
                    <a:pt x="1613479" y="2866964"/>
                    <a:pt x="1637863" y="2863345"/>
                  </a:cubicBezTo>
                  <a:lnTo>
                    <a:pt x="1671868" y="2859439"/>
                  </a:lnTo>
                  <a:cubicBezTo>
                    <a:pt x="1677487" y="2858677"/>
                    <a:pt x="1683202" y="2858201"/>
                    <a:pt x="1688822" y="2857344"/>
                  </a:cubicBezTo>
                  <a:lnTo>
                    <a:pt x="1705682" y="2854486"/>
                  </a:lnTo>
                  <a:lnTo>
                    <a:pt x="1686632" y="2855153"/>
                  </a:lnTo>
                  <a:cubicBezTo>
                    <a:pt x="1699681" y="2852486"/>
                    <a:pt x="1710253" y="2849533"/>
                    <a:pt x="1721493" y="2846580"/>
                  </a:cubicBezTo>
                  <a:cubicBezTo>
                    <a:pt x="1710253" y="2849533"/>
                    <a:pt x="1699681" y="2852486"/>
                    <a:pt x="1686632" y="2855153"/>
                  </a:cubicBezTo>
                  <a:lnTo>
                    <a:pt x="1640054" y="2859534"/>
                  </a:lnTo>
                  <a:cubicBezTo>
                    <a:pt x="1640816" y="2859534"/>
                    <a:pt x="1639292" y="2859534"/>
                    <a:pt x="1635482" y="2859534"/>
                  </a:cubicBezTo>
                  <a:cubicBezTo>
                    <a:pt x="1631672" y="2859534"/>
                    <a:pt x="1624910" y="2857725"/>
                    <a:pt x="1624719" y="2856201"/>
                  </a:cubicBezTo>
                  <a:cubicBezTo>
                    <a:pt x="1624528" y="2854676"/>
                    <a:pt x="1638530" y="2851438"/>
                    <a:pt x="1666915" y="2848866"/>
                  </a:cubicBezTo>
                  <a:lnTo>
                    <a:pt x="1685965" y="2846961"/>
                  </a:lnTo>
                  <a:lnTo>
                    <a:pt x="1705015" y="2843913"/>
                  </a:lnTo>
                  <a:lnTo>
                    <a:pt x="1744067" y="2837246"/>
                  </a:lnTo>
                  <a:cubicBezTo>
                    <a:pt x="1757212" y="2835246"/>
                    <a:pt x="1770166" y="2831912"/>
                    <a:pt x="1783215" y="2829054"/>
                  </a:cubicBezTo>
                  <a:lnTo>
                    <a:pt x="1821315" y="2820482"/>
                  </a:lnTo>
                  <a:cubicBezTo>
                    <a:pt x="1843032" y="2814862"/>
                    <a:pt x="1864749" y="2808194"/>
                    <a:pt x="1885037" y="2802194"/>
                  </a:cubicBezTo>
                  <a:cubicBezTo>
                    <a:pt x="1895134" y="2799336"/>
                    <a:pt x="1904659" y="2795717"/>
                    <a:pt x="1913612" y="2792669"/>
                  </a:cubicBezTo>
                  <a:cubicBezTo>
                    <a:pt x="1922566" y="2789621"/>
                    <a:pt x="1930757" y="2786002"/>
                    <a:pt x="1938092" y="2783144"/>
                  </a:cubicBezTo>
                  <a:cubicBezTo>
                    <a:pt x="2019816" y="2755521"/>
                    <a:pt x="2096302" y="2721232"/>
                    <a:pt x="2147642" y="2699324"/>
                  </a:cubicBezTo>
                  <a:lnTo>
                    <a:pt x="2161929" y="2691990"/>
                  </a:lnTo>
                  <a:lnTo>
                    <a:pt x="2174407" y="2684941"/>
                  </a:lnTo>
                  <a:lnTo>
                    <a:pt x="2195647" y="2673416"/>
                  </a:lnTo>
                  <a:cubicBezTo>
                    <a:pt x="2208411" y="2666558"/>
                    <a:pt x="2218793" y="2661891"/>
                    <a:pt x="2227937" y="2657033"/>
                  </a:cubicBezTo>
                  <a:cubicBezTo>
                    <a:pt x="2246035" y="2647508"/>
                    <a:pt x="2260703" y="2640555"/>
                    <a:pt x="2284420" y="2626743"/>
                  </a:cubicBezTo>
                  <a:lnTo>
                    <a:pt x="2318615" y="2608932"/>
                  </a:lnTo>
                  <a:cubicBezTo>
                    <a:pt x="2327902" y="2602388"/>
                    <a:pt x="2337989" y="2597045"/>
                    <a:pt x="2348619" y="2593025"/>
                  </a:cubicBezTo>
                  <a:lnTo>
                    <a:pt x="2348619" y="2593025"/>
                  </a:lnTo>
                  <a:lnTo>
                    <a:pt x="2348619" y="2593025"/>
                  </a:lnTo>
                  <a:cubicBezTo>
                    <a:pt x="2360144" y="2584071"/>
                    <a:pt x="2369860" y="2576737"/>
                    <a:pt x="2377194" y="2572261"/>
                  </a:cubicBezTo>
                  <a:cubicBezTo>
                    <a:pt x="2390720" y="2561783"/>
                    <a:pt x="2402435" y="2553211"/>
                    <a:pt x="2411675" y="2545971"/>
                  </a:cubicBezTo>
                  <a:cubicBezTo>
                    <a:pt x="2420914" y="2538732"/>
                    <a:pt x="2428343" y="2532732"/>
                    <a:pt x="2434154" y="2528636"/>
                  </a:cubicBezTo>
                  <a:cubicBezTo>
                    <a:pt x="2445774" y="2520254"/>
                    <a:pt x="2450727" y="2518159"/>
                    <a:pt x="2450155" y="2521397"/>
                  </a:cubicBezTo>
                  <a:cubicBezTo>
                    <a:pt x="2463014" y="2511110"/>
                    <a:pt x="2475206" y="2499966"/>
                    <a:pt x="2487398" y="2488917"/>
                  </a:cubicBezTo>
                  <a:cubicBezTo>
                    <a:pt x="2495780" y="2481963"/>
                    <a:pt x="2498352" y="2480439"/>
                    <a:pt x="2498638" y="2481202"/>
                  </a:cubicBezTo>
                  <a:cubicBezTo>
                    <a:pt x="2999700" y="1980720"/>
                    <a:pt x="3070766" y="1193374"/>
                    <a:pt x="2667421" y="611253"/>
                  </a:cubicBezTo>
                  <a:cubicBezTo>
                    <a:pt x="2665897" y="609729"/>
                    <a:pt x="2664182" y="607920"/>
                    <a:pt x="2662087" y="605443"/>
                  </a:cubicBezTo>
                  <a:cubicBezTo>
                    <a:pt x="2656181" y="595918"/>
                    <a:pt x="2649514" y="587536"/>
                    <a:pt x="2643037" y="578582"/>
                  </a:cubicBezTo>
                  <a:lnTo>
                    <a:pt x="2643608" y="578582"/>
                  </a:lnTo>
                  <a:cubicBezTo>
                    <a:pt x="2567227" y="474798"/>
                    <a:pt x="2477569" y="381482"/>
                    <a:pt x="2376908" y="301024"/>
                  </a:cubicBezTo>
                  <a:cubicBezTo>
                    <a:pt x="2388234" y="311711"/>
                    <a:pt x="2398978" y="322998"/>
                    <a:pt x="2409103" y="334838"/>
                  </a:cubicBezTo>
                  <a:lnTo>
                    <a:pt x="2424819" y="349506"/>
                  </a:lnTo>
                  <a:cubicBezTo>
                    <a:pt x="2429010" y="353888"/>
                    <a:pt x="2432344" y="357412"/>
                    <a:pt x="2434916" y="360365"/>
                  </a:cubicBezTo>
                  <a:cubicBezTo>
                    <a:pt x="2438297" y="363765"/>
                    <a:pt x="2441240" y="367575"/>
                    <a:pt x="2443679" y="371699"/>
                  </a:cubicBezTo>
                  <a:cubicBezTo>
                    <a:pt x="2445488" y="375605"/>
                    <a:pt x="2441012" y="373700"/>
                    <a:pt x="2439202" y="374367"/>
                  </a:cubicBezTo>
                  <a:lnTo>
                    <a:pt x="2437106" y="375414"/>
                  </a:lnTo>
                  <a:lnTo>
                    <a:pt x="2428820" y="394464"/>
                  </a:lnTo>
                  <a:cubicBezTo>
                    <a:pt x="2436344" y="401894"/>
                    <a:pt x="2444536" y="409799"/>
                    <a:pt x="2452918" y="417705"/>
                  </a:cubicBezTo>
                  <a:lnTo>
                    <a:pt x="2476921" y="442756"/>
                  </a:lnTo>
                  <a:cubicBezTo>
                    <a:pt x="2484827" y="451043"/>
                    <a:pt x="2492351" y="459044"/>
                    <a:pt x="2499019" y="466569"/>
                  </a:cubicBezTo>
                  <a:cubicBezTo>
                    <a:pt x="2505686" y="474093"/>
                    <a:pt x="2510925" y="481523"/>
                    <a:pt x="2515116" y="487809"/>
                  </a:cubicBezTo>
                  <a:lnTo>
                    <a:pt x="2536928" y="513051"/>
                  </a:lnTo>
                  <a:cubicBezTo>
                    <a:pt x="2544262" y="521337"/>
                    <a:pt x="2550739" y="530386"/>
                    <a:pt x="2557788" y="538959"/>
                  </a:cubicBezTo>
                  <a:cubicBezTo>
                    <a:pt x="2562836" y="550579"/>
                    <a:pt x="2570837" y="565819"/>
                    <a:pt x="2549311" y="543531"/>
                  </a:cubicBezTo>
                  <a:cubicBezTo>
                    <a:pt x="2559598" y="557247"/>
                    <a:pt x="2570075" y="569724"/>
                    <a:pt x="2579600" y="582488"/>
                  </a:cubicBezTo>
                  <a:lnTo>
                    <a:pt x="2607604" y="620588"/>
                  </a:lnTo>
                  <a:lnTo>
                    <a:pt x="2607604" y="620588"/>
                  </a:lnTo>
                  <a:lnTo>
                    <a:pt x="2610557" y="621255"/>
                  </a:lnTo>
                  <a:cubicBezTo>
                    <a:pt x="2602079" y="603919"/>
                    <a:pt x="2620082" y="622969"/>
                    <a:pt x="2607889" y="600585"/>
                  </a:cubicBezTo>
                  <a:cubicBezTo>
                    <a:pt x="2614595" y="607186"/>
                    <a:pt x="2620596" y="614463"/>
                    <a:pt x="2625796" y="622302"/>
                  </a:cubicBezTo>
                  <a:cubicBezTo>
                    <a:pt x="2630454" y="630160"/>
                    <a:pt x="2636017" y="637447"/>
                    <a:pt x="2642370" y="644019"/>
                  </a:cubicBezTo>
                  <a:cubicBezTo>
                    <a:pt x="2651895" y="657545"/>
                    <a:pt x="2661420" y="670689"/>
                    <a:pt x="2670945" y="684596"/>
                  </a:cubicBezTo>
                  <a:lnTo>
                    <a:pt x="2697901" y="726220"/>
                  </a:lnTo>
                  <a:cubicBezTo>
                    <a:pt x="2703139" y="734602"/>
                    <a:pt x="2707426" y="743460"/>
                    <a:pt x="2712284" y="752223"/>
                  </a:cubicBezTo>
                  <a:lnTo>
                    <a:pt x="2721046" y="766701"/>
                  </a:lnTo>
                  <a:cubicBezTo>
                    <a:pt x="2726952" y="778131"/>
                    <a:pt x="2733905" y="790704"/>
                    <a:pt x="2738954" y="800801"/>
                  </a:cubicBezTo>
                  <a:cubicBezTo>
                    <a:pt x="2751050" y="825375"/>
                    <a:pt x="2760194" y="843759"/>
                    <a:pt x="2767529" y="857951"/>
                  </a:cubicBezTo>
                  <a:cubicBezTo>
                    <a:pt x="2774863" y="872143"/>
                    <a:pt x="2778196" y="883192"/>
                    <a:pt x="2781435" y="891860"/>
                  </a:cubicBezTo>
                  <a:cubicBezTo>
                    <a:pt x="2787074" y="906662"/>
                    <a:pt x="2790817" y="922121"/>
                    <a:pt x="2792579" y="937865"/>
                  </a:cubicBezTo>
                  <a:lnTo>
                    <a:pt x="2785626" y="937865"/>
                  </a:lnTo>
                  <a:cubicBezTo>
                    <a:pt x="2788198" y="951867"/>
                    <a:pt x="2794675" y="972441"/>
                    <a:pt x="2801819" y="995492"/>
                  </a:cubicBezTo>
                  <a:cubicBezTo>
                    <a:pt x="2808962" y="1018542"/>
                    <a:pt x="2816106" y="1044260"/>
                    <a:pt x="2821535" y="1067596"/>
                  </a:cubicBezTo>
                  <a:lnTo>
                    <a:pt x="2828965" y="1099886"/>
                  </a:lnTo>
                  <a:lnTo>
                    <a:pt x="2830679" y="1113602"/>
                  </a:lnTo>
                  <a:cubicBezTo>
                    <a:pt x="2832203" y="1119507"/>
                    <a:pt x="2833537" y="1125508"/>
                    <a:pt x="2834585" y="1131509"/>
                  </a:cubicBezTo>
                  <a:lnTo>
                    <a:pt x="2836489" y="1148749"/>
                  </a:lnTo>
                  <a:cubicBezTo>
                    <a:pt x="2828012" y="1120174"/>
                    <a:pt x="2831346" y="1153893"/>
                    <a:pt x="2830584" y="1166085"/>
                  </a:cubicBezTo>
                  <a:lnTo>
                    <a:pt x="2830584" y="1165228"/>
                  </a:lnTo>
                  <a:cubicBezTo>
                    <a:pt x="2824297" y="1129890"/>
                    <a:pt x="2823059" y="1132080"/>
                    <a:pt x="2821630" y="1133223"/>
                  </a:cubicBezTo>
                  <a:cubicBezTo>
                    <a:pt x="2818011" y="1117412"/>
                    <a:pt x="2814296" y="1110173"/>
                    <a:pt x="2809153" y="1087503"/>
                  </a:cubicBezTo>
                  <a:cubicBezTo>
                    <a:pt x="2808372" y="1086208"/>
                    <a:pt x="2807734" y="1084836"/>
                    <a:pt x="2807248" y="1083408"/>
                  </a:cubicBezTo>
                  <a:lnTo>
                    <a:pt x="2800390" y="1067787"/>
                  </a:lnTo>
                  <a:cubicBezTo>
                    <a:pt x="2791503" y="1050441"/>
                    <a:pt x="2784540" y="1032163"/>
                    <a:pt x="2779625" y="1013304"/>
                  </a:cubicBezTo>
                  <a:lnTo>
                    <a:pt x="2779625" y="1013304"/>
                  </a:lnTo>
                  <a:lnTo>
                    <a:pt x="2773815" y="1004540"/>
                  </a:lnTo>
                  <a:cubicBezTo>
                    <a:pt x="2764290" y="987967"/>
                    <a:pt x="2760670" y="993777"/>
                    <a:pt x="2758861" y="1003112"/>
                  </a:cubicBezTo>
                  <a:lnTo>
                    <a:pt x="2760861" y="1017304"/>
                  </a:lnTo>
                  <a:cubicBezTo>
                    <a:pt x="2782426" y="1099143"/>
                    <a:pt x="2796828" y="1182706"/>
                    <a:pt x="2803914" y="1267049"/>
                  </a:cubicBezTo>
                  <a:cubicBezTo>
                    <a:pt x="2800866" y="1254762"/>
                    <a:pt x="2796485" y="1216472"/>
                    <a:pt x="2794389" y="1217139"/>
                  </a:cubicBezTo>
                  <a:cubicBezTo>
                    <a:pt x="2794389" y="1233998"/>
                    <a:pt x="2794389" y="1250000"/>
                    <a:pt x="2794389" y="1262001"/>
                  </a:cubicBezTo>
                  <a:cubicBezTo>
                    <a:pt x="2794389" y="1274003"/>
                    <a:pt x="2791627" y="1282195"/>
                    <a:pt x="2789531" y="1283242"/>
                  </a:cubicBezTo>
                  <a:cubicBezTo>
                    <a:pt x="2791055" y="1294101"/>
                    <a:pt x="2792675" y="1304769"/>
                    <a:pt x="2794294" y="1317246"/>
                  </a:cubicBezTo>
                  <a:cubicBezTo>
                    <a:pt x="2795056" y="1323438"/>
                    <a:pt x="2795818" y="1330105"/>
                    <a:pt x="2796485" y="1337439"/>
                  </a:cubicBezTo>
                  <a:cubicBezTo>
                    <a:pt x="2797151" y="1344774"/>
                    <a:pt x="2797151" y="1352774"/>
                    <a:pt x="2797342" y="1361728"/>
                  </a:cubicBezTo>
                  <a:cubicBezTo>
                    <a:pt x="2792960" y="1339249"/>
                    <a:pt x="2789150" y="1346298"/>
                    <a:pt x="2785150" y="1345440"/>
                  </a:cubicBezTo>
                  <a:cubicBezTo>
                    <a:pt x="2784483" y="1329820"/>
                    <a:pt x="2782769" y="1310579"/>
                    <a:pt x="2781721" y="1293243"/>
                  </a:cubicBezTo>
                  <a:cubicBezTo>
                    <a:pt x="2781054" y="1284576"/>
                    <a:pt x="2780387" y="1276384"/>
                    <a:pt x="2779435" y="1269336"/>
                  </a:cubicBezTo>
                  <a:cubicBezTo>
                    <a:pt x="2778644" y="1263697"/>
                    <a:pt x="2777301" y="1258144"/>
                    <a:pt x="2775434" y="1252762"/>
                  </a:cubicBezTo>
                  <a:cubicBezTo>
                    <a:pt x="2774101" y="1238379"/>
                    <a:pt x="2772767" y="1223616"/>
                    <a:pt x="2771338" y="1208852"/>
                  </a:cubicBezTo>
                  <a:cubicBezTo>
                    <a:pt x="2769910" y="1194088"/>
                    <a:pt x="2767052" y="1179039"/>
                    <a:pt x="2765052" y="1164275"/>
                  </a:cubicBezTo>
                  <a:lnTo>
                    <a:pt x="2761909" y="1142463"/>
                  </a:lnTo>
                  <a:cubicBezTo>
                    <a:pt x="2760956" y="1135224"/>
                    <a:pt x="2759337" y="1128270"/>
                    <a:pt x="2758099" y="1121317"/>
                  </a:cubicBezTo>
                  <a:cubicBezTo>
                    <a:pt x="2755527" y="1107601"/>
                    <a:pt x="2753146" y="1094361"/>
                    <a:pt x="2751145" y="1082074"/>
                  </a:cubicBezTo>
                  <a:cubicBezTo>
                    <a:pt x="2749050" y="1071501"/>
                    <a:pt x="2745621" y="1061214"/>
                    <a:pt x="2742859" y="1050737"/>
                  </a:cubicBezTo>
                  <a:lnTo>
                    <a:pt x="2734572" y="1022162"/>
                  </a:lnTo>
                  <a:cubicBezTo>
                    <a:pt x="2730476" y="1009398"/>
                    <a:pt x="2725047" y="997682"/>
                    <a:pt x="2721904" y="987110"/>
                  </a:cubicBezTo>
                  <a:cubicBezTo>
                    <a:pt x="2718732" y="978337"/>
                    <a:pt x="2716437" y="969279"/>
                    <a:pt x="2715046" y="960059"/>
                  </a:cubicBezTo>
                  <a:cubicBezTo>
                    <a:pt x="2715036" y="959392"/>
                    <a:pt x="2715208" y="958735"/>
                    <a:pt x="2715522" y="958154"/>
                  </a:cubicBezTo>
                  <a:lnTo>
                    <a:pt x="2721999" y="959964"/>
                  </a:lnTo>
                  <a:lnTo>
                    <a:pt x="2715522" y="958154"/>
                  </a:lnTo>
                  <a:cubicBezTo>
                    <a:pt x="2712855" y="949867"/>
                    <a:pt x="2709712" y="941961"/>
                    <a:pt x="2706569" y="934151"/>
                  </a:cubicBezTo>
                  <a:cubicBezTo>
                    <a:pt x="2703425" y="926340"/>
                    <a:pt x="2700568" y="918530"/>
                    <a:pt x="2697520" y="910815"/>
                  </a:cubicBezTo>
                  <a:cubicBezTo>
                    <a:pt x="2694472" y="903099"/>
                    <a:pt x="2691710" y="895574"/>
                    <a:pt x="2688852" y="888050"/>
                  </a:cubicBezTo>
                  <a:lnTo>
                    <a:pt x="2678279" y="865952"/>
                  </a:lnTo>
                  <a:cubicBezTo>
                    <a:pt x="2671897" y="851569"/>
                    <a:pt x="2666278" y="837377"/>
                    <a:pt x="2659896" y="823470"/>
                  </a:cubicBezTo>
                  <a:lnTo>
                    <a:pt x="2640846" y="782894"/>
                  </a:lnTo>
                  <a:cubicBezTo>
                    <a:pt x="2634750" y="769368"/>
                    <a:pt x="2627511" y="756700"/>
                    <a:pt x="2620748" y="743746"/>
                  </a:cubicBezTo>
                  <a:cubicBezTo>
                    <a:pt x="2613986" y="730792"/>
                    <a:pt x="2607604" y="717838"/>
                    <a:pt x="2600079" y="705646"/>
                  </a:cubicBezTo>
                  <a:cubicBezTo>
                    <a:pt x="2585220" y="680690"/>
                    <a:pt x="2570837" y="655354"/>
                    <a:pt x="2553787" y="630970"/>
                  </a:cubicBezTo>
                  <a:lnTo>
                    <a:pt x="2542167" y="613349"/>
                  </a:lnTo>
                  <a:cubicBezTo>
                    <a:pt x="2538357" y="607443"/>
                    <a:pt x="2534357" y="601633"/>
                    <a:pt x="2530070" y="596013"/>
                  </a:cubicBezTo>
                  <a:cubicBezTo>
                    <a:pt x="2521498" y="584488"/>
                    <a:pt x="2512544" y="572677"/>
                    <a:pt x="2502257" y="559723"/>
                  </a:cubicBezTo>
                  <a:cubicBezTo>
                    <a:pt x="2462443" y="517337"/>
                    <a:pt x="2416532" y="464473"/>
                    <a:pt x="2368907" y="420848"/>
                  </a:cubicBezTo>
                  <a:cubicBezTo>
                    <a:pt x="2337665" y="392273"/>
                    <a:pt x="2335570" y="387225"/>
                    <a:pt x="2338713" y="386178"/>
                  </a:cubicBezTo>
                  <a:cubicBezTo>
                    <a:pt x="2338256" y="385454"/>
                    <a:pt x="2337875" y="384692"/>
                    <a:pt x="2337570" y="383892"/>
                  </a:cubicBezTo>
                  <a:cubicBezTo>
                    <a:pt x="2330521" y="377319"/>
                    <a:pt x="2323663" y="370556"/>
                    <a:pt x="2316425" y="364175"/>
                  </a:cubicBezTo>
                  <a:lnTo>
                    <a:pt x="2291374" y="344553"/>
                  </a:lnTo>
                  <a:cubicBezTo>
                    <a:pt x="2290612" y="345125"/>
                    <a:pt x="2287373" y="343601"/>
                    <a:pt x="2276896" y="335886"/>
                  </a:cubicBezTo>
                  <a:lnTo>
                    <a:pt x="2274419" y="336648"/>
                  </a:lnTo>
                  <a:cubicBezTo>
                    <a:pt x="2281372" y="342553"/>
                    <a:pt x="2287373" y="348173"/>
                    <a:pt x="2280229" y="343220"/>
                  </a:cubicBezTo>
                  <a:cubicBezTo>
                    <a:pt x="2273086" y="338267"/>
                    <a:pt x="2269180" y="335219"/>
                    <a:pt x="2264132" y="331218"/>
                  </a:cubicBezTo>
                  <a:cubicBezTo>
                    <a:pt x="2259084" y="327218"/>
                    <a:pt x="2254607" y="323598"/>
                    <a:pt x="2250130" y="320074"/>
                  </a:cubicBezTo>
                  <a:cubicBezTo>
                    <a:pt x="2225842" y="302739"/>
                    <a:pt x="2210126" y="290261"/>
                    <a:pt x="2198410" y="281974"/>
                  </a:cubicBezTo>
                  <a:cubicBezTo>
                    <a:pt x="2189952" y="275640"/>
                    <a:pt x="2181932" y="268734"/>
                    <a:pt x="2174407" y="261305"/>
                  </a:cubicBezTo>
                  <a:cubicBezTo>
                    <a:pt x="2160310" y="251780"/>
                    <a:pt x="2152976" y="246731"/>
                    <a:pt x="2150404" y="244064"/>
                  </a:cubicBezTo>
                  <a:cubicBezTo>
                    <a:pt x="2147832" y="241398"/>
                    <a:pt x="2149451" y="241302"/>
                    <a:pt x="2152404" y="241779"/>
                  </a:cubicBezTo>
                  <a:cubicBezTo>
                    <a:pt x="2165929" y="249018"/>
                    <a:pt x="2179169" y="258257"/>
                    <a:pt x="2189552" y="264353"/>
                  </a:cubicBezTo>
                  <a:cubicBezTo>
                    <a:pt x="2199934" y="270449"/>
                    <a:pt x="2206792" y="273878"/>
                    <a:pt x="2206316" y="271878"/>
                  </a:cubicBezTo>
                  <a:cubicBezTo>
                    <a:pt x="2205839" y="269877"/>
                    <a:pt x="2225366" y="280450"/>
                    <a:pt x="2236510" y="286737"/>
                  </a:cubicBezTo>
                  <a:cubicBezTo>
                    <a:pt x="2244416" y="289880"/>
                    <a:pt x="2236510" y="282069"/>
                    <a:pt x="2229937" y="274735"/>
                  </a:cubicBezTo>
                  <a:cubicBezTo>
                    <a:pt x="2223365" y="267401"/>
                    <a:pt x="2216317" y="261210"/>
                    <a:pt x="2227556" y="265781"/>
                  </a:cubicBezTo>
                  <a:lnTo>
                    <a:pt x="2229080" y="265781"/>
                  </a:lnTo>
                  <a:lnTo>
                    <a:pt x="2214031" y="257304"/>
                  </a:lnTo>
                  <a:lnTo>
                    <a:pt x="2203744" y="250446"/>
                  </a:lnTo>
                  <a:lnTo>
                    <a:pt x="2189170" y="238731"/>
                  </a:lnTo>
                  <a:lnTo>
                    <a:pt x="2189742" y="237873"/>
                  </a:lnTo>
                  <a:lnTo>
                    <a:pt x="2175264" y="228348"/>
                  </a:lnTo>
                  <a:lnTo>
                    <a:pt x="2161834" y="220633"/>
                  </a:lnTo>
                  <a:lnTo>
                    <a:pt x="2134307" y="204822"/>
                  </a:lnTo>
                  <a:cubicBezTo>
                    <a:pt x="2128687" y="201678"/>
                    <a:pt x="2122877" y="198345"/>
                    <a:pt x="2116971" y="195297"/>
                  </a:cubicBezTo>
                  <a:lnTo>
                    <a:pt x="2099159" y="186438"/>
                  </a:lnTo>
                  <a:lnTo>
                    <a:pt x="2116971" y="195297"/>
                  </a:lnTo>
                  <a:cubicBezTo>
                    <a:pt x="2122877" y="198440"/>
                    <a:pt x="2128687" y="201773"/>
                    <a:pt x="2134307" y="204822"/>
                  </a:cubicBezTo>
                  <a:lnTo>
                    <a:pt x="2118876" y="198440"/>
                  </a:lnTo>
                  <a:cubicBezTo>
                    <a:pt x="2113637" y="196344"/>
                    <a:pt x="2108303" y="194535"/>
                    <a:pt x="2102969" y="192630"/>
                  </a:cubicBezTo>
                  <a:lnTo>
                    <a:pt x="2073918" y="179009"/>
                  </a:lnTo>
                  <a:cubicBezTo>
                    <a:pt x="2058583" y="173198"/>
                    <a:pt x="2042771" y="168531"/>
                    <a:pt x="2027055" y="163864"/>
                  </a:cubicBezTo>
                  <a:lnTo>
                    <a:pt x="1994956" y="148814"/>
                  </a:lnTo>
                  <a:cubicBezTo>
                    <a:pt x="1990774" y="147243"/>
                    <a:pt x="1986726" y="145328"/>
                    <a:pt x="1982859" y="143099"/>
                  </a:cubicBezTo>
                  <a:cubicBezTo>
                    <a:pt x="1981335" y="141766"/>
                    <a:pt x="1993051" y="144243"/>
                    <a:pt x="2015625" y="151577"/>
                  </a:cubicBezTo>
                  <a:cubicBezTo>
                    <a:pt x="2014768" y="149481"/>
                    <a:pt x="2023150" y="151577"/>
                    <a:pt x="2002861" y="141004"/>
                  </a:cubicBezTo>
                  <a:cubicBezTo>
                    <a:pt x="1988145" y="135222"/>
                    <a:pt x="1973134" y="130203"/>
                    <a:pt x="1957903" y="125955"/>
                  </a:cubicBezTo>
                  <a:lnTo>
                    <a:pt x="1912184" y="111953"/>
                  </a:lnTo>
                  <a:cubicBezTo>
                    <a:pt x="1898658" y="108143"/>
                    <a:pt x="1885228" y="104047"/>
                    <a:pt x="1871988" y="99665"/>
                  </a:cubicBezTo>
                  <a:cubicBezTo>
                    <a:pt x="1858748" y="95284"/>
                    <a:pt x="1845318" y="91664"/>
                    <a:pt x="1832174" y="86997"/>
                  </a:cubicBezTo>
                  <a:lnTo>
                    <a:pt x="1832935" y="83854"/>
                  </a:lnTo>
                  <a:cubicBezTo>
                    <a:pt x="1798169" y="70995"/>
                    <a:pt x="1829126" y="76710"/>
                    <a:pt x="1835221" y="75472"/>
                  </a:cubicBezTo>
                  <a:cubicBezTo>
                    <a:pt x="1846747" y="77853"/>
                    <a:pt x="1857853" y="81930"/>
                    <a:pt x="1868178" y="87569"/>
                  </a:cubicBezTo>
                  <a:cubicBezTo>
                    <a:pt x="1877122" y="92950"/>
                    <a:pt x="1886723" y="97151"/>
                    <a:pt x="1896753" y="100047"/>
                  </a:cubicBezTo>
                  <a:lnTo>
                    <a:pt x="1893514" y="100047"/>
                  </a:lnTo>
                  <a:lnTo>
                    <a:pt x="1896753" y="100047"/>
                  </a:lnTo>
                  <a:lnTo>
                    <a:pt x="1920946" y="106905"/>
                  </a:lnTo>
                  <a:cubicBezTo>
                    <a:pt x="1929043" y="109095"/>
                    <a:pt x="1937234" y="111381"/>
                    <a:pt x="1945711" y="114524"/>
                  </a:cubicBezTo>
                  <a:cubicBezTo>
                    <a:pt x="1962571" y="120525"/>
                    <a:pt x="1981430" y="127098"/>
                    <a:pt x="2004195" y="137099"/>
                  </a:cubicBezTo>
                  <a:lnTo>
                    <a:pt x="2004195" y="137099"/>
                  </a:lnTo>
                  <a:lnTo>
                    <a:pt x="2048677" y="156149"/>
                  </a:lnTo>
                  <a:lnTo>
                    <a:pt x="2048677" y="156149"/>
                  </a:lnTo>
                  <a:cubicBezTo>
                    <a:pt x="2052392" y="157292"/>
                    <a:pt x="2056049" y="158625"/>
                    <a:pt x="2059630" y="160149"/>
                  </a:cubicBezTo>
                  <a:cubicBezTo>
                    <a:pt x="2064107" y="162054"/>
                    <a:pt x="2069155" y="164626"/>
                    <a:pt x="2075061" y="167579"/>
                  </a:cubicBezTo>
                  <a:cubicBezTo>
                    <a:pt x="2091635" y="174151"/>
                    <a:pt x="2085158" y="167579"/>
                    <a:pt x="2115828" y="182343"/>
                  </a:cubicBezTo>
                  <a:cubicBezTo>
                    <a:pt x="2132116" y="187867"/>
                    <a:pt x="2148022" y="194820"/>
                    <a:pt x="2164215" y="201393"/>
                  </a:cubicBezTo>
                  <a:lnTo>
                    <a:pt x="2188218" y="210918"/>
                  </a:lnTo>
                  <a:lnTo>
                    <a:pt x="2211078" y="221109"/>
                  </a:lnTo>
                  <a:cubicBezTo>
                    <a:pt x="2218888" y="224538"/>
                    <a:pt x="2219746" y="223967"/>
                    <a:pt x="2213936" y="219585"/>
                  </a:cubicBezTo>
                  <a:cubicBezTo>
                    <a:pt x="2211078" y="217490"/>
                    <a:pt x="2206506" y="214347"/>
                    <a:pt x="2200410" y="210060"/>
                  </a:cubicBezTo>
                  <a:lnTo>
                    <a:pt x="2189933" y="203488"/>
                  </a:lnTo>
                  <a:lnTo>
                    <a:pt x="2176693" y="196059"/>
                  </a:lnTo>
                  <a:cubicBezTo>
                    <a:pt x="2166692" y="191296"/>
                    <a:pt x="2156500" y="186534"/>
                    <a:pt x="2146689" y="181199"/>
                  </a:cubicBezTo>
                  <a:cubicBezTo>
                    <a:pt x="2141736" y="178532"/>
                    <a:pt x="2136878" y="175675"/>
                    <a:pt x="2132116" y="172627"/>
                  </a:cubicBezTo>
                  <a:cubicBezTo>
                    <a:pt x="2127258" y="169674"/>
                    <a:pt x="2122591" y="166626"/>
                    <a:pt x="2117828" y="163102"/>
                  </a:cubicBezTo>
                  <a:cubicBezTo>
                    <a:pt x="2104074" y="153958"/>
                    <a:pt x="2089720" y="145757"/>
                    <a:pt x="2074870" y="138528"/>
                  </a:cubicBezTo>
                  <a:cubicBezTo>
                    <a:pt x="2061154" y="133003"/>
                    <a:pt x="2049534" y="129003"/>
                    <a:pt x="2036199" y="123954"/>
                  </a:cubicBezTo>
                  <a:cubicBezTo>
                    <a:pt x="2022864" y="118906"/>
                    <a:pt x="2007624" y="112524"/>
                    <a:pt x="1985526" y="104333"/>
                  </a:cubicBezTo>
                  <a:cubicBezTo>
                    <a:pt x="1974763" y="101571"/>
                    <a:pt x="1963237" y="98427"/>
                    <a:pt x="1947426" y="93474"/>
                  </a:cubicBezTo>
                  <a:cubicBezTo>
                    <a:pt x="1931614" y="88521"/>
                    <a:pt x="1912279" y="82997"/>
                    <a:pt x="1885799" y="73853"/>
                  </a:cubicBezTo>
                  <a:lnTo>
                    <a:pt x="1885799" y="73853"/>
                  </a:lnTo>
                  <a:cubicBezTo>
                    <a:pt x="1866749" y="68805"/>
                    <a:pt x="1848652" y="64328"/>
                    <a:pt x="1830459" y="58137"/>
                  </a:cubicBezTo>
                  <a:cubicBezTo>
                    <a:pt x="1812276" y="52269"/>
                    <a:pt x="1793769" y="47469"/>
                    <a:pt x="1775024" y="43754"/>
                  </a:cubicBezTo>
                  <a:lnTo>
                    <a:pt x="1742829" y="37563"/>
                  </a:lnTo>
                  <a:lnTo>
                    <a:pt x="1710253" y="32895"/>
                  </a:lnTo>
                  <a:cubicBezTo>
                    <a:pt x="1691203" y="28419"/>
                    <a:pt x="1714826" y="31467"/>
                    <a:pt x="1711492" y="29752"/>
                  </a:cubicBezTo>
                  <a:cubicBezTo>
                    <a:pt x="1725589" y="31657"/>
                    <a:pt x="1736543" y="32610"/>
                    <a:pt x="1745496" y="33467"/>
                  </a:cubicBezTo>
                  <a:cubicBezTo>
                    <a:pt x="1754450" y="34324"/>
                    <a:pt x="1761498" y="35277"/>
                    <a:pt x="1767785" y="35657"/>
                  </a:cubicBezTo>
                  <a:cubicBezTo>
                    <a:pt x="1799598" y="42611"/>
                    <a:pt x="1795121" y="39848"/>
                    <a:pt x="1794264" y="38229"/>
                  </a:cubicBezTo>
                  <a:cubicBezTo>
                    <a:pt x="1802170" y="40039"/>
                    <a:pt x="1810171" y="41754"/>
                    <a:pt x="1817981" y="43849"/>
                  </a:cubicBezTo>
                  <a:cubicBezTo>
                    <a:pt x="1810171" y="41754"/>
                    <a:pt x="1802170" y="40039"/>
                    <a:pt x="1794359" y="38229"/>
                  </a:cubicBezTo>
                  <a:lnTo>
                    <a:pt x="1744734" y="25752"/>
                  </a:lnTo>
                  <a:lnTo>
                    <a:pt x="1728542" y="22989"/>
                  </a:lnTo>
                  <a:cubicBezTo>
                    <a:pt x="1701014" y="18703"/>
                    <a:pt x="1673487" y="14036"/>
                    <a:pt x="1645674" y="11750"/>
                  </a:cubicBezTo>
                  <a:cubicBezTo>
                    <a:pt x="1631491" y="12645"/>
                    <a:pt x="1617261" y="12102"/>
                    <a:pt x="1603193" y="10131"/>
                  </a:cubicBezTo>
                  <a:cubicBezTo>
                    <a:pt x="1582809" y="8988"/>
                    <a:pt x="1558330" y="7178"/>
                    <a:pt x="1536518" y="5654"/>
                  </a:cubicBezTo>
                  <a:cubicBezTo>
                    <a:pt x="1495179" y="4511"/>
                    <a:pt x="1453745" y="2415"/>
                    <a:pt x="1446506" y="-252"/>
                  </a:cubicBezTo>
                  <a:cubicBezTo>
                    <a:pt x="1396500" y="2034"/>
                    <a:pt x="1347065" y="5844"/>
                    <a:pt x="1290201" y="12321"/>
                  </a:cubicBezTo>
                  <a:cubicBezTo>
                    <a:pt x="1216877" y="19865"/>
                    <a:pt x="1144745" y="36334"/>
                    <a:pt x="1075412" y="61375"/>
                  </a:cubicBezTo>
                  <a:cubicBezTo>
                    <a:pt x="1041313" y="72900"/>
                    <a:pt x="1027787" y="81759"/>
                    <a:pt x="995402" y="94808"/>
                  </a:cubicBezTo>
                  <a:cubicBezTo>
                    <a:pt x="987677" y="97322"/>
                    <a:pt x="980191" y="100513"/>
                    <a:pt x="973018" y="104333"/>
                  </a:cubicBezTo>
                  <a:cubicBezTo>
                    <a:pt x="970104" y="106057"/>
                    <a:pt x="967313" y="107971"/>
                    <a:pt x="964636" y="110048"/>
                  </a:cubicBezTo>
                  <a:cubicBezTo>
                    <a:pt x="959874" y="113572"/>
                    <a:pt x="953111" y="117668"/>
                    <a:pt x="922250" y="129860"/>
                  </a:cubicBezTo>
                  <a:lnTo>
                    <a:pt x="934537" y="119192"/>
                  </a:lnTo>
                  <a:lnTo>
                    <a:pt x="922250" y="129860"/>
                  </a:lnTo>
                  <a:lnTo>
                    <a:pt x="922917" y="133098"/>
                  </a:lnTo>
                  <a:cubicBezTo>
                    <a:pt x="935966" y="128907"/>
                    <a:pt x="945777" y="126526"/>
                    <a:pt x="958826" y="122335"/>
                  </a:cubicBezTo>
                  <a:cubicBezTo>
                    <a:pt x="971876" y="118144"/>
                    <a:pt x="987973" y="112143"/>
                    <a:pt x="1014547" y="103285"/>
                  </a:cubicBezTo>
                  <a:cubicBezTo>
                    <a:pt x="1028263" y="99951"/>
                    <a:pt x="1044266" y="95284"/>
                    <a:pt x="1057219" y="92617"/>
                  </a:cubicBezTo>
                  <a:cubicBezTo>
                    <a:pt x="1064849" y="90207"/>
                    <a:pt x="1072888" y="89397"/>
                    <a:pt x="1080842" y="90236"/>
                  </a:cubicBezTo>
                  <a:cubicBezTo>
                    <a:pt x="1097796" y="86235"/>
                    <a:pt x="1095605" y="88140"/>
                    <a:pt x="1096558" y="89093"/>
                  </a:cubicBezTo>
                  <a:cubicBezTo>
                    <a:pt x="1083794" y="93379"/>
                    <a:pt x="1071031" y="97284"/>
                    <a:pt x="1057982" y="100999"/>
                  </a:cubicBezTo>
                  <a:cubicBezTo>
                    <a:pt x="1044932" y="104714"/>
                    <a:pt x="1032359" y="109286"/>
                    <a:pt x="1019215" y="113001"/>
                  </a:cubicBezTo>
                  <a:cubicBezTo>
                    <a:pt x="984829" y="128907"/>
                    <a:pt x="1041408" y="109476"/>
                    <a:pt x="1064839" y="103476"/>
                  </a:cubicBezTo>
                  <a:cubicBezTo>
                    <a:pt x="1086595" y="99056"/>
                    <a:pt x="1107778" y="92189"/>
                    <a:pt x="1127990" y="82997"/>
                  </a:cubicBezTo>
                  <a:cubicBezTo>
                    <a:pt x="1147040" y="78520"/>
                    <a:pt x="1165328" y="74424"/>
                    <a:pt x="1183616" y="70424"/>
                  </a:cubicBezTo>
                  <a:cubicBezTo>
                    <a:pt x="1201904" y="66423"/>
                    <a:pt x="1220383" y="64328"/>
                    <a:pt x="1238576" y="60899"/>
                  </a:cubicBezTo>
                  <a:lnTo>
                    <a:pt x="1255911" y="64995"/>
                  </a:lnTo>
                  <a:lnTo>
                    <a:pt x="1311346" y="58232"/>
                  </a:lnTo>
                  <a:cubicBezTo>
                    <a:pt x="1320871" y="56898"/>
                    <a:pt x="1329920" y="56231"/>
                    <a:pt x="1339160" y="55660"/>
                  </a:cubicBezTo>
                  <a:lnTo>
                    <a:pt x="1367068" y="53660"/>
                  </a:lnTo>
                  <a:cubicBezTo>
                    <a:pt x="1378021" y="52326"/>
                    <a:pt x="1389356" y="50136"/>
                    <a:pt x="1399929" y="49373"/>
                  </a:cubicBezTo>
                  <a:cubicBezTo>
                    <a:pt x="1415912" y="47859"/>
                    <a:pt x="1431981" y="47288"/>
                    <a:pt x="1448030" y="47659"/>
                  </a:cubicBezTo>
                  <a:cubicBezTo>
                    <a:pt x="1468604" y="48516"/>
                    <a:pt x="1445363" y="49945"/>
                    <a:pt x="1430695" y="50802"/>
                  </a:cubicBezTo>
                  <a:cubicBezTo>
                    <a:pt x="1403453" y="52422"/>
                    <a:pt x="1396310" y="54136"/>
                    <a:pt x="1398977" y="55946"/>
                  </a:cubicBezTo>
                  <a:lnTo>
                    <a:pt x="1398977" y="55946"/>
                  </a:lnTo>
                  <a:cubicBezTo>
                    <a:pt x="1421360" y="55946"/>
                    <a:pt x="1442982" y="55946"/>
                    <a:pt x="1462508" y="55089"/>
                  </a:cubicBezTo>
                  <a:cubicBezTo>
                    <a:pt x="1482035" y="54231"/>
                    <a:pt x="1499656" y="55089"/>
                    <a:pt x="1514134" y="53850"/>
                  </a:cubicBezTo>
                  <a:cubicBezTo>
                    <a:pt x="1519468" y="53850"/>
                    <a:pt x="1526230" y="52993"/>
                    <a:pt x="1533755" y="53088"/>
                  </a:cubicBezTo>
                  <a:lnTo>
                    <a:pt x="1557949" y="54231"/>
                  </a:lnTo>
                  <a:cubicBezTo>
                    <a:pt x="1574903" y="55279"/>
                    <a:pt x="1592715" y="55851"/>
                    <a:pt x="1606812" y="56898"/>
                  </a:cubicBezTo>
                  <a:cubicBezTo>
                    <a:pt x="1662343" y="64137"/>
                    <a:pt x="1651008" y="65566"/>
                    <a:pt x="1652437" y="68043"/>
                  </a:cubicBezTo>
                  <a:cubicBezTo>
                    <a:pt x="1602811" y="63471"/>
                    <a:pt x="1633387" y="69757"/>
                    <a:pt x="1639197" y="72805"/>
                  </a:cubicBezTo>
                  <a:lnTo>
                    <a:pt x="1652722" y="74615"/>
                  </a:lnTo>
                  <a:cubicBezTo>
                    <a:pt x="1664048" y="75472"/>
                    <a:pt x="1675220" y="77777"/>
                    <a:pt x="1685965" y="81473"/>
                  </a:cubicBezTo>
                  <a:lnTo>
                    <a:pt x="1685965" y="81473"/>
                  </a:lnTo>
                  <a:lnTo>
                    <a:pt x="1729685" y="90045"/>
                  </a:lnTo>
                  <a:cubicBezTo>
                    <a:pt x="1765022" y="97856"/>
                    <a:pt x="1759879" y="98618"/>
                    <a:pt x="1758926" y="99570"/>
                  </a:cubicBezTo>
                  <a:lnTo>
                    <a:pt x="1788263" y="107667"/>
                  </a:lnTo>
                  <a:cubicBezTo>
                    <a:pt x="1799884" y="110714"/>
                    <a:pt x="1811314" y="115096"/>
                    <a:pt x="1823315" y="118715"/>
                  </a:cubicBezTo>
                  <a:lnTo>
                    <a:pt x="1860082" y="130431"/>
                  </a:lnTo>
                  <a:lnTo>
                    <a:pt x="1898182" y="144052"/>
                  </a:lnTo>
                  <a:lnTo>
                    <a:pt x="1917803" y="151005"/>
                  </a:lnTo>
                  <a:cubicBezTo>
                    <a:pt x="1924376" y="153482"/>
                    <a:pt x="1930948" y="156339"/>
                    <a:pt x="1937615" y="159006"/>
                  </a:cubicBezTo>
                  <a:lnTo>
                    <a:pt x="1972286" y="173294"/>
                  </a:lnTo>
                  <a:cubicBezTo>
                    <a:pt x="1983430" y="177675"/>
                    <a:pt x="1993336" y="182819"/>
                    <a:pt x="2002004" y="187391"/>
                  </a:cubicBezTo>
                  <a:cubicBezTo>
                    <a:pt x="2019149" y="196249"/>
                    <a:pt x="2030008" y="202726"/>
                    <a:pt x="2028103" y="204440"/>
                  </a:cubicBezTo>
                  <a:cubicBezTo>
                    <a:pt x="2035542" y="207793"/>
                    <a:pt x="2042790" y="211546"/>
                    <a:pt x="2049820" y="215680"/>
                  </a:cubicBezTo>
                  <a:cubicBezTo>
                    <a:pt x="2055249" y="218823"/>
                    <a:pt x="2059345" y="221300"/>
                    <a:pt x="2062869" y="223586"/>
                  </a:cubicBezTo>
                  <a:cubicBezTo>
                    <a:pt x="2069727" y="228063"/>
                    <a:pt x="2073823" y="231396"/>
                    <a:pt x="2081157" y="236064"/>
                  </a:cubicBezTo>
                  <a:cubicBezTo>
                    <a:pt x="2090110" y="240826"/>
                    <a:pt x="2099731" y="247017"/>
                    <a:pt x="2106208" y="251304"/>
                  </a:cubicBezTo>
                  <a:cubicBezTo>
                    <a:pt x="2112685" y="255590"/>
                    <a:pt x="2115733" y="258257"/>
                    <a:pt x="2111161" y="256828"/>
                  </a:cubicBezTo>
                  <a:cubicBezTo>
                    <a:pt x="2103445" y="252351"/>
                    <a:pt x="2095730" y="247779"/>
                    <a:pt x="2087920" y="243493"/>
                  </a:cubicBezTo>
                  <a:cubicBezTo>
                    <a:pt x="2095730" y="247779"/>
                    <a:pt x="2103445" y="252351"/>
                    <a:pt x="2111161" y="256923"/>
                  </a:cubicBezTo>
                  <a:cubicBezTo>
                    <a:pt x="2116876" y="264734"/>
                    <a:pt x="2143451" y="280450"/>
                    <a:pt x="2173264" y="300834"/>
                  </a:cubicBezTo>
                  <a:lnTo>
                    <a:pt x="2196505" y="316073"/>
                  </a:lnTo>
                  <a:lnTo>
                    <a:pt x="2219270" y="332552"/>
                  </a:lnTo>
                  <a:cubicBezTo>
                    <a:pt x="2234224" y="343410"/>
                    <a:pt x="2248607" y="353602"/>
                    <a:pt x="2259560" y="363508"/>
                  </a:cubicBezTo>
                  <a:cubicBezTo>
                    <a:pt x="2272419" y="374938"/>
                    <a:pt x="2294612" y="390654"/>
                    <a:pt x="2311186" y="406085"/>
                  </a:cubicBezTo>
                  <a:lnTo>
                    <a:pt x="2315282" y="419991"/>
                  </a:lnTo>
                  <a:cubicBezTo>
                    <a:pt x="2332331" y="435041"/>
                    <a:pt x="2367002" y="466473"/>
                    <a:pt x="2364335" y="468378"/>
                  </a:cubicBezTo>
                  <a:cubicBezTo>
                    <a:pt x="2355925" y="463549"/>
                    <a:pt x="2348333" y="457406"/>
                    <a:pt x="2341856" y="450186"/>
                  </a:cubicBezTo>
                  <a:cubicBezTo>
                    <a:pt x="2336237" y="444661"/>
                    <a:pt x="2329760" y="439232"/>
                    <a:pt x="2323663" y="434088"/>
                  </a:cubicBezTo>
                  <a:cubicBezTo>
                    <a:pt x="2317568" y="428945"/>
                    <a:pt x="2311853" y="424563"/>
                    <a:pt x="2307471" y="420944"/>
                  </a:cubicBezTo>
                  <a:lnTo>
                    <a:pt x="2316996" y="432183"/>
                  </a:lnTo>
                  <a:cubicBezTo>
                    <a:pt x="2331255" y="443880"/>
                    <a:pt x="2344628" y="456615"/>
                    <a:pt x="2357001" y="470283"/>
                  </a:cubicBezTo>
                  <a:cubicBezTo>
                    <a:pt x="2353953" y="467902"/>
                    <a:pt x="2351000" y="465616"/>
                    <a:pt x="2348143" y="463235"/>
                  </a:cubicBezTo>
                  <a:cubicBezTo>
                    <a:pt x="2340428" y="456186"/>
                    <a:pt x="2333665" y="449138"/>
                    <a:pt x="2327854" y="444185"/>
                  </a:cubicBezTo>
                  <a:cubicBezTo>
                    <a:pt x="2333665" y="449423"/>
                    <a:pt x="2340523" y="456472"/>
                    <a:pt x="2348143" y="463235"/>
                  </a:cubicBezTo>
                  <a:lnTo>
                    <a:pt x="2332427" y="452757"/>
                  </a:lnTo>
                  <a:lnTo>
                    <a:pt x="2347952" y="468950"/>
                  </a:lnTo>
                  <a:cubicBezTo>
                    <a:pt x="2360811" y="485333"/>
                    <a:pt x="2368336" y="496191"/>
                    <a:pt x="2387481" y="520480"/>
                  </a:cubicBezTo>
                  <a:cubicBezTo>
                    <a:pt x="2378909" y="512765"/>
                    <a:pt x="2370717" y="504669"/>
                    <a:pt x="2361859" y="497239"/>
                  </a:cubicBezTo>
                  <a:cubicBezTo>
                    <a:pt x="2337284" y="475236"/>
                    <a:pt x="2324711" y="465616"/>
                    <a:pt x="2326521" y="470950"/>
                  </a:cubicBezTo>
                  <a:cubicBezTo>
                    <a:pt x="2316139" y="462473"/>
                    <a:pt x="2307471" y="457806"/>
                    <a:pt x="2296898" y="450281"/>
                  </a:cubicBezTo>
                  <a:cubicBezTo>
                    <a:pt x="2291564" y="446661"/>
                    <a:pt x="2285659" y="442375"/>
                    <a:pt x="2278420" y="436851"/>
                  </a:cubicBezTo>
                  <a:lnTo>
                    <a:pt x="2266704" y="427326"/>
                  </a:lnTo>
                  <a:lnTo>
                    <a:pt x="2251940" y="416467"/>
                  </a:lnTo>
                  <a:lnTo>
                    <a:pt x="2251940" y="417324"/>
                  </a:lnTo>
                  <a:cubicBezTo>
                    <a:pt x="2248588" y="413962"/>
                    <a:pt x="2244692" y="411190"/>
                    <a:pt x="2240415" y="409133"/>
                  </a:cubicBezTo>
                  <a:lnTo>
                    <a:pt x="2226509" y="399608"/>
                  </a:lnTo>
                  <a:lnTo>
                    <a:pt x="2216984" y="392655"/>
                  </a:lnTo>
                  <a:lnTo>
                    <a:pt x="2207459" y="386273"/>
                  </a:lnTo>
                  <a:lnTo>
                    <a:pt x="2188409" y="373414"/>
                  </a:lnTo>
                  <a:cubicBezTo>
                    <a:pt x="2187837" y="375033"/>
                    <a:pt x="2194600" y="381320"/>
                    <a:pt x="2212793" y="394750"/>
                  </a:cubicBezTo>
                  <a:cubicBezTo>
                    <a:pt x="2212602" y="395236"/>
                    <a:pt x="2212602" y="395788"/>
                    <a:pt x="2212793" y="396274"/>
                  </a:cubicBezTo>
                  <a:cubicBezTo>
                    <a:pt x="2212602" y="395788"/>
                    <a:pt x="2212602" y="395236"/>
                    <a:pt x="2212793" y="394750"/>
                  </a:cubicBezTo>
                  <a:cubicBezTo>
                    <a:pt x="2216793" y="397703"/>
                    <a:pt x="2220603" y="400751"/>
                    <a:pt x="2224413" y="403608"/>
                  </a:cubicBezTo>
                  <a:cubicBezTo>
                    <a:pt x="2244701" y="420087"/>
                    <a:pt x="2260894" y="429993"/>
                    <a:pt x="2278229" y="445042"/>
                  </a:cubicBezTo>
                  <a:cubicBezTo>
                    <a:pt x="2292136" y="456853"/>
                    <a:pt x="2310138" y="470950"/>
                    <a:pt x="2313377" y="477332"/>
                  </a:cubicBezTo>
                  <a:cubicBezTo>
                    <a:pt x="2314805" y="479808"/>
                    <a:pt x="2311757" y="477332"/>
                    <a:pt x="2306900" y="473427"/>
                  </a:cubicBezTo>
                  <a:cubicBezTo>
                    <a:pt x="2302042" y="469521"/>
                    <a:pt x="2294803" y="463902"/>
                    <a:pt x="2288802" y="458758"/>
                  </a:cubicBezTo>
                  <a:cubicBezTo>
                    <a:pt x="2278039" y="449995"/>
                    <a:pt x="2267466" y="440565"/>
                    <a:pt x="2256322" y="431707"/>
                  </a:cubicBezTo>
                  <a:lnTo>
                    <a:pt x="2222508" y="405704"/>
                  </a:lnTo>
                  <a:lnTo>
                    <a:pt x="2219365" y="403227"/>
                  </a:lnTo>
                  <a:lnTo>
                    <a:pt x="2219365" y="403227"/>
                  </a:lnTo>
                  <a:cubicBezTo>
                    <a:pt x="2211554" y="397512"/>
                    <a:pt x="2203172" y="392750"/>
                    <a:pt x="2195076" y="387511"/>
                  </a:cubicBezTo>
                  <a:cubicBezTo>
                    <a:pt x="2182770" y="380967"/>
                    <a:pt x="2170987" y="373490"/>
                    <a:pt x="2159834" y="365127"/>
                  </a:cubicBezTo>
                  <a:cubicBezTo>
                    <a:pt x="2134592" y="351030"/>
                    <a:pt x="2113066" y="339410"/>
                    <a:pt x="2118114" y="346077"/>
                  </a:cubicBezTo>
                  <a:cubicBezTo>
                    <a:pt x="2119076" y="346925"/>
                    <a:pt x="2119972" y="347849"/>
                    <a:pt x="2120781" y="348840"/>
                  </a:cubicBezTo>
                  <a:lnTo>
                    <a:pt x="2130306" y="355031"/>
                  </a:lnTo>
                  <a:cubicBezTo>
                    <a:pt x="2138117" y="359317"/>
                    <a:pt x="2146403" y="364556"/>
                    <a:pt x="2155071" y="369890"/>
                  </a:cubicBezTo>
                  <a:cubicBezTo>
                    <a:pt x="2163739" y="375224"/>
                    <a:pt x="2171835" y="381796"/>
                    <a:pt x="2180122" y="387606"/>
                  </a:cubicBezTo>
                  <a:lnTo>
                    <a:pt x="2179074" y="389511"/>
                  </a:lnTo>
                  <a:cubicBezTo>
                    <a:pt x="2175074" y="387511"/>
                    <a:pt x="2170025" y="384558"/>
                    <a:pt x="2163739" y="380558"/>
                  </a:cubicBezTo>
                  <a:cubicBezTo>
                    <a:pt x="2157452" y="376557"/>
                    <a:pt x="2149928" y="371604"/>
                    <a:pt x="2140879" y="365889"/>
                  </a:cubicBezTo>
                  <a:lnTo>
                    <a:pt x="2118495" y="351792"/>
                  </a:lnTo>
                  <a:lnTo>
                    <a:pt x="2116685" y="351792"/>
                  </a:lnTo>
                  <a:cubicBezTo>
                    <a:pt x="2115352" y="353316"/>
                    <a:pt x="2113542" y="354459"/>
                    <a:pt x="2112780" y="356364"/>
                  </a:cubicBezTo>
                  <a:cubicBezTo>
                    <a:pt x="2112018" y="358269"/>
                    <a:pt x="2107160" y="356364"/>
                    <a:pt x="2096587" y="351126"/>
                  </a:cubicBezTo>
                  <a:cubicBezTo>
                    <a:pt x="2086015" y="345887"/>
                    <a:pt x="2069727" y="337410"/>
                    <a:pt x="2047058" y="324265"/>
                  </a:cubicBezTo>
                  <a:lnTo>
                    <a:pt x="2022197" y="307215"/>
                  </a:lnTo>
                  <a:cubicBezTo>
                    <a:pt x="2012339" y="302034"/>
                    <a:pt x="2002804" y="296281"/>
                    <a:pt x="1993622" y="289975"/>
                  </a:cubicBezTo>
                  <a:cubicBezTo>
                    <a:pt x="1944130" y="264572"/>
                    <a:pt x="1892409" y="243760"/>
                    <a:pt x="1839127" y="227777"/>
                  </a:cubicBezTo>
                  <a:lnTo>
                    <a:pt x="1839127" y="227777"/>
                  </a:lnTo>
                  <a:cubicBezTo>
                    <a:pt x="1836022" y="226834"/>
                    <a:pt x="1832831" y="226196"/>
                    <a:pt x="1829602" y="225872"/>
                  </a:cubicBezTo>
                  <a:cubicBezTo>
                    <a:pt x="1830554" y="229777"/>
                    <a:pt x="1831030" y="231777"/>
                    <a:pt x="1818934" y="229491"/>
                  </a:cubicBezTo>
                  <a:cubicBezTo>
                    <a:pt x="1812933" y="228348"/>
                    <a:pt x="1803694" y="226062"/>
                    <a:pt x="1789787" y="222443"/>
                  </a:cubicBezTo>
                  <a:cubicBezTo>
                    <a:pt x="1782834" y="220728"/>
                    <a:pt x="1774833" y="218156"/>
                    <a:pt x="1765308" y="216156"/>
                  </a:cubicBezTo>
                  <a:lnTo>
                    <a:pt x="1732161" y="209013"/>
                  </a:lnTo>
                  <a:cubicBezTo>
                    <a:pt x="1720921" y="206631"/>
                    <a:pt x="1709682" y="203964"/>
                    <a:pt x="1698347" y="202440"/>
                  </a:cubicBezTo>
                  <a:lnTo>
                    <a:pt x="1697776" y="200535"/>
                  </a:lnTo>
                  <a:cubicBezTo>
                    <a:pt x="1701976" y="199935"/>
                    <a:pt x="1706244" y="199935"/>
                    <a:pt x="1710444" y="200535"/>
                  </a:cubicBezTo>
                  <a:cubicBezTo>
                    <a:pt x="1716635" y="201202"/>
                    <a:pt x="1724351" y="202536"/>
                    <a:pt x="1732637" y="203869"/>
                  </a:cubicBezTo>
                  <a:cubicBezTo>
                    <a:pt x="1749020" y="206727"/>
                    <a:pt x="1767403" y="209489"/>
                    <a:pt x="1777976" y="211108"/>
                  </a:cubicBezTo>
                  <a:lnTo>
                    <a:pt x="1775785" y="208060"/>
                  </a:lnTo>
                  <a:cubicBezTo>
                    <a:pt x="1771785" y="205107"/>
                    <a:pt x="1767689" y="202726"/>
                    <a:pt x="1763689" y="199964"/>
                  </a:cubicBezTo>
                  <a:lnTo>
                    <a:pt x="1729494" y="189581"/>
                  </a:lnTo>
                  <a:cubicBezTo>
                    <a:pt x="1718731" y="185390"/>
                    <a:pt x="1753402" y="192344"/>
                    <a:pt x="1737876" y="187010"/>
                  </a:cubicBezTo>
                  <a:lnTo>
                    <a:pt x="1728922" y="181771"/>
                  </a:lnTo>
                  <a:lnTo>
                    <a:pt x="1728922" y="181771"/>
                  </a:lnTo>
                  <a:cubicBezTo>
                    <a:pt x="1724541" y="180723"/>
                    <a:pt x="1719397" y="179104"/>
                    <a:pt x="1713016" y="178056"/>
                  </a:cubicBezTo>
                  <a:lnTo>
                    <a:pt x="1695299" y="175008"/>
                  </a:lnTo>
                  <a:cubicBezTo>
                    <a:pt x="1684345" y="173008"/>
                    <a:pt x="1676249" y="171103"/>
                    <a:pt x="1678916" y="169960"/>
                  </a:cubicBezTo>
                  <a:cubicBezTo>
                    <a:pt x="1684060" y="167769"/>
                    <a:pt x="1675202" y="165102"/>
                    <a:pt x="1659866" y="162054"/>
                  </a:cubicBezTo>
                  <a:cubicBezTo>
                    <a:pt x="1644531" y="159006"/>
                    <a:pt x="1621766" y="157673"/>
                    <a:pt x="1599287" y="155292"/>
                  </a:cubicBezTo>
                  <a:cubicBezTo>
                    <a:pt x="1574618" y="147481"/>
                    <a:pt x="1617861" y="149672"/>
                    <a:pt x="1646912" y="149862"/>
                  </a:cubicBezTo>
                  <a:cubicBezTo>
                    <a:pt x="1656152" y="149919"/>
                    <a:pt x="1665372" y="150558"/>
                    <a:pt x="1674535" y="151767"/>
                  </a:cubicBezTo>
                  <a:lnTo>
                    <a:pt x="1705682" y="155006"/>
                  </a:lnTo>
                  <a:cubicBezTo>
                    <a:pt x="1705015" y="153291"/>
                    <a:pt x="1702062" y="151386"/>
                    <a:pt x="1675583" y="146338"/>
                  </a:cubicBezTo>
                  <a:lnTo>
                    <a:pt x="1658819" y="143671"/>
                  </a:lnTo>
                  <a:lnTo>
                    <a:pt x="1643197" y="142052"/>
                  </a:lnTo>
                  <a:lnTo>
                    <a:pt x="1615099" y="139671"/>
                  </a:lnTo>
                  <a:cubicBezTo>
                    <a:pt x="1606526" y="139099"/>
                    <a:pt x="1598620" y="138337"/>
                    <a:pt x="1591286" y="138337"/>
                  </a:cubicBezTo>
                  <a:cubicBezTo>
                    <a:pt x="1583952" y="138337"/>
                    <a:pt x="1577380" y="138337"/>
                    <a:pt x="1571379" y="138813"/>
                  </a:cubicBezTo>
                  <a:lnTo>
                    <a:pt x="1571379" y="138813"/>
                  </a:lnTo>
                  <a:cubicBezTo>
                    <a:pt x="1567378" y="141004"/>
                    <a:pt x="1542328" y="138147"/>
                    <a:pt x="1520706" y="137575"/>
                  </a:cubicBezTo>
                  <a:cubicBezTo>
                    <a:pt x="1503742" y="136413"/>
                    <a:pt x="1486702" y="137280"/>
                    <a:pt x="1469938" y="140147"/>
                  </a:cubicBezTo>
                  <a:cubicBezTo>
                    <a:pt x="1460022" y="143614"/>
                    <a:pt x="1449773" y="146071"/>
                    <a:pt x="1439362" y="147481"/>
                  </a:cubicBezTo>
                  <a:cubicBezTo>
                    <a:pt x="1431266" y="148719"/>
                    <a:pt x="1421075" y="149957"/>
                    <a:pt x="1408120" y="151005"/>
                  </a:cubicBezTo>
                  <a:cubicBezTo>
                    <a:pt x="1401548" y="151005"/>
                    <a:pt x="1394404" y="152148"/>
                    <a:pt x="1386403" y="153196"/>
                  </a:cubicBezTo>
                  <a:lnTo>
                    <a:pt x="1359734" y="155958"/>
                  </a:lnTo>
                  <a:lnTo>
                    <a:pt x="1338683" y="157578"/>
                  </a:lnTo>
                  <a:cubicBezTo>
                    <a:pt x="1331635" y="158054"/>
                    <a:pt x="1324682" y="159197"/>
                    <a:pt x="1317728" y="160054"/>
                  </a:cubicBezTo>
                  <a:lnTo>
                    <a:pt x="1302774" y="162912"/>
                  </a:lnTo>
                  <a:cubicBezTo>
                    <a:pt x="1287915" y="165007"/>
                    <a:pt x="1273056" y="166436"/>
                    <a:pt x="1258292" y="169579"/>
                  </a:cubicBezTo>
                  <a:lnTo>
                    <a:pt x="1256006" y="167388"/>
                  </a:lnTo>
                  <a:cubicBezTo>
                    <a:pt x="1243548" y="167245"/>
                    <a:pt x="1231108" y="168293"/>
                    <a:pt x="1218859" y="170531"/>
                  </a:cubicBezTo>
                  <a:cubicBezTo>
                    <a:pt x="1209677" y="171837"/>
                    <a:pt x="1200580" y="173684"/>
                    <a:pt x="1191617" y="176056"/>
                  </a:cubicBezTo>
                  <a:lnTo>
                    <a:pt x="1159804" y="183962"/>
                  </a:lnTo>
                  <a:cubicBezTo>
                    <a:pt x="1148088" y="189010"/>
                    <a:pt x="1146183" y="191772"/>
                    <a:pt x="1169329" y="188439"/>
                  </a:cubicBezTo>
                  <a:cubicBezTo>
                    <a:pt x="1151612" y="194154"/>
                    <a:pt x="1148850" y="196725"/>
                    <a:pt x="1147707" y="199106"/>
                  </a:cubicBezTo>
                  <a:cubicBezTo>
                    <a:pt x="1146564" y="201488"/>
                    <a:pt x="1147135" y="203298"/>
                    <a:pt x="1136468" y="208155"/>
                  </a:cubicBezTo>
                  <a:lnTo>
                    <a:pt x="1131610" y="213680"/>
                  </a:lnTo>
                  <a:cubicBezTo>
                    <a:pt x="1139630" y="212241"/>
                    <a:pt x="1147755" y="211451"/>
                    <a:pt x="1155899" y="211298"/>
                  </a:cubicBezTo>
                  <a:cubicBezTo>
                    <a:pt x="1159623" y="211280"/>
                    <a:pt x="1163309" y="211994"/>
                    <a:pt x="1166757" y="213394"/>
                  </a:cubicBezTo>
                  <a:cubicBezTo>
                    <a:pt x="1171138" y="215585"/>
                    <a:pt x="1171138" y="218728"/>
                    <a:pt x="1176282" y="220633"/>
                  </a:cubicBezTo>
                  <a:cubicBezTo>
                    <a:pt x="1181426" y="222538"/>
                    <a:pt x="1184283" y="225300"/>
                    <a:pt x="1211715" y="221586"/>
                  </a:cubicBezTo>
                  <a:lnTo>
                    <a:pt x="1209143" y="224538"/>
                  </a:lnTo>
                  <a:cubicBezTo>
                    <a:pt x="1213820" y="223224"/>
                    <a:pt x="1218687" y="222767"/>
                    <a:pt x="1223526" y="223205"/>
                  </a:cubicBezTo>
                  <a:cubicBezTo>
                    <a:pt x="1224669" y="223681"/>
                    <a:pt x="1222669" y="224634"/>
                    <a:pt x="1219240" y="226157"/>
                  </a:cubicBezTo>
                  <a:cubicBezTo>
                    <a:pt x="1212001" y="229491"/>
                    <a:pt x="1214572" y="229110"/>
                    <a:pt x="1236385" y="226157"/>
                  </a:cubicBezTo>
                  <a:lnTo>
                    <a:pt x="1236861" y="228158"/>
                  </a:lnTo>
                  <a:cubicBezTo>
                    <a:pt x="1219335" y="231111"/>
                    <a:pt x="1211810" y="234159"/>
                    <a:pt x="1211525" y="235492"/>
                  </a:cubicBezTo>
                  <a:lnTo>
                    <a:pt x="1184093" y="241779"/>
                  </a:lnTo>
                  <a:cubicBezTo>
                    <a:pt x="1176472" y="243207"/>
                    <a:pt x="1168757" y="244446"/>
                    <a:pt x="1161233" y="246065"/>
                  </a:cubicBezTo>
                  <a:lnTo>
                    <a:pt x="1138563" y="251494"/>
                  </a:lnTo>
                  <a:cubicBezTo>
                    <a:pt x="1123418" y="255209"/>
                    <a:pt x="1108083" y="258066"/>
                    <a:pt x="1093224" y="262829"/>
                  </a:cubicBezTo>
                  <a:lnTo>
                    <a:pt x="1048266" y="275783"/>
                  </a:lnTo>
                  <a:lnTo>
                    <a:pt x="1003975" y="291023"/>
                  </a:lnTo>
                  <a:cubicBezTo>
                    <a:pt x="995688" y="293976"/>
                    <a:pt x="987782" y="297595"/>
                    <a:pt x="979781" y="301215"/>
                  </a:cubicBezTo>
                  <a:cubicBezTo>
                    <a:pt x="963875" y="308168"/>
                    <a:pt x="948634" y="314740"/>
                    <a:pt x="964922" y="305501"/>
                  </a:cubicBezTo>
                  <a:lnTo>
                    <a:pt x="963684" y="303786"/>
                  </a:lnTo>
                  <a:lnTo>
                    <a:pt x="937967" y="312835"/>
                  </a:lnTo>
                  <a:cubicBezTo>
                    <a:pt x="922441" y="320836"/>
                    <a:pt x="904819" y="330552"/>
                    <a:pt x="890341" y="337981"/>
                  </a:cubicBezTo>
                  <a:cubicBezTo>
                    <a:pt x="875863" y="345411"/>
                    <a:pt x="864338" y="351888"/>
                    <a:pt x="860338" y="351126"/>
                  </a:cubicBezTo>
                  <a:cubicBezTo>
                    <a:pt x="850813" y="356269"/>
                    <a:pt x="841288" y="360651"/>
                    <a:pt x="831286" y="366556"/>
                  </a:cubicBezTo>
                  <a:cubicBezTo>
                    <a:pt x="821285" y="372462"/>
                    <a:pt x="811760" y="378843"/>
                    <a:pt x="800902" y="386273"/>
                  </a:cubicBezTo>
                  <a:cubicBezTo>
                    <a:pt x="800426" y="388559"/>
                    <a:pt x="797187" y="391321"/>
                    <a:pt x="778232" y="404656"/>
                  </a:cubicBezTo>
                  <a:lnTo>
                    <a:pt x="756801" y="425802"/>
                  </a:lnTo>
                  <a:cubicBezTo>
                    <a:pt x="724987" y="443423"/>
                    <a:pt x="676696" y="480665"/>
                    <a:pt x="675172" y="475427"/>
                  </a:cubicBezTo>
                  <a:lnTo>
                    <a:pt x="647644" y="498858"/>
                  </a:lnTo>
                  <a:cubicBezTo>
                    <a:pt x="636786" y="508383"/>
                    <a:pt x="626785" y="518575"/>
                    <a:pt x="616212" y="528386"/>
                  </a:cubicBezTo>
                  <a:lnTo>
                    <a:pt x="600115" y="542102"/>
                  </a:lnTo>
                  <a:lnTo>
                    <a:pt x="585256" y="557723"/>
                  </a:lnTo>
                  <a:cubicBezTo>
                    <a:pt x="584113" y="561628"/>
                    <a:pt x="589732" y="557723"/>
                    <a:pt x="598114" y="550770"/>
                  </a:cubicBezTo>
                  <a:cubicBezTo>
                    <a:pt x="606497" y="543816"/>
                    <a:pt x="618688" y="534291"/>
                    <a:pt x="629261" y="525528"/>
                  </a:cubicBezTo>
                  <a:lnTo>
                    <a:pt x="646692" y="511050"/>
                  </a:lnTo>
                  <a:cubicBezTo>
                    <a:pt x="651835" y="506859"/>
                    <a:pt x="655550" y="504859"/>
                    <a:pt x="653645" y="507717"/>
                  </a:cubicBezTo>
                  <a:cubicBezTo>
                    <a:pt x="641463" y="521871"/>
                    <a:pt x="628423" y="535263"/>
                    <a:pt x="614593" y="547817"/>
                  </a:cubicBezTo>
                  <a:lnTo>
                    <a:pt x="612402" y="553151"/>
                  </a:lnTo>
                  <a:lnTo>
                    <a:pt x="618688" y="550007"/>
                  </a:lnTo>
                  <a:cubicBezTo>
                    <a:pt x="633357" y="537815"/>
                    <a:pt x="647263" y="525052"/>
                    <a:pt x="662408" y="513241"/>
                  </a:cubicBezTo>
                  <a:lnTo>
                    <a:pt x="684125" y="496001"/>
                  </a:lnTo>
                  <a:lnTo>
                    <a:pt x="684125" y="496001"/>
                  </a:lnTo>
                  <a:cubicBezTo>
                    <a:pt x="697603" y="483752"/>
                    <a:pt x="711957" y="472522"/>
                    <a:pt x="727083" y="462378"/>
                  </a:cubicBezTo>
                  <a:cubicBezTo>
                    <a:pt x="736608" y="455710"/>
                    <a:pt x="742132" y="453424"/>
                    <a:pt x="742799" y="455234"/>
                  </a:cubicBezTo>
                  <a:lnTo>
                    <a:pt x="720797" y="472665"/>
                  </a:lnTo>
                  <a:cubicBezTo>
                    <a:pt x="714319" y="477522"/>
                    <a:pt x="708605" y="481713"/>
                    <a:pt x="703556" y="485809"/>
                  </a:cubicBezTo>
                  <a:cubicBezTo>
                    <a:pt x="698508" y="489905"/>
                    <a:pt x="694031" y="493905"/>
                    <a:pt x="690697" y="497430"/>
                  </a:cubicBezTo>
                  <a:cubicBezTo>
                    <a:pt x="683077" y="504478"/>
                    <a:pt x="677267" y="510384"/>
                    <a:pt x="671647" y="515813"/>
                  </a:cubicBezTo>
                  <a:cubicBezTo>
                    <a:pt x="660789" y="526576"/>
                    <a:pt x="653359" y="537054"/>
                    <a:pt x="637643" y="552484"/>
                  </a:cubicBezTo>
                  <a:cubicBezTo>
                    <a:pt x="636576" y="555513"/>
                    <a:pt x="634814" y="558256"/>
                    <a:pt x="632500" y="560485"/>
                  </a:cubicBezTo>
                  <a:lnTo>
                    <a:pt x="620022" y="574773"/>
                  </a:lnTo>
                  <a:cubicBezTo>
                    <a:pt x="610497" y="586203"/>
                    <a:pt x="596876" y="599823"/>
                    <a:pt x="584780" y="613444"/>
                  </a:cubicBezTo>
                  <a:cubicBezTo>
                    <a:pt x="576731" y="625350"/>
                    <a:pt x="567815" y="636657"/>
                    <a:pt x="558109" y="647258"/>
                  </a:cubicBezTo>
                  <a:cubicBezTo>
                    <a:pt x="552871" y="653259"/>
                    <a:pt x="548584" y="659545"/>
                    <a:pt x="543631" y="665736"/>
                  </a:cubicBezTo>
                  <a:lnTo>
                    <a:pt x="530201" y="683834"/>
                  </a:lnTo>
                  <a:cubicBezTo>
                    <a:pt x="525915" y="689739"/>
                    <a:pt x="521629" y="695454"/>
                    <a:pt x="517723" y="701074"/>
                  </a:cubicBezTo>
                  <a:cubicBezTo>
                    <a:pt x="513818" y="706694"/>
                    <a:pt x="510675" y="712409"/>
                    <a:pt x="507246" y="717933"/>
                  </a:cubicBezTo>
                  <a:cubicBezTo>
                    <a:pt x="509532" y="716505"/>
                    <a:pt x="510294" y="717457"/>
                    <a:pt x="513818" y="714028"/>
                  </a:cubicBezTo>
                  <a:cubicBezTo>
                    <a:pt x="516695" y="711056"/>
                    <a:pt x="519333" y="707875"/>
                    <a:pt x="521724" y="704503"/>
                  </a:cubicBezTo>
                  <a:cubicBezTo>
                    <a:pt x="525534" y="699836"/>
                    <a:pt x="531249" y="693359"/>
                    <a:pt x="537916" y="684215"/>
                  </a:cubicBezTo>
                  <a:lnTo>
                    <a:pt x="557633" y="660498"/>
                  </a:lnTo>
                  <a:lnTo>
                    <a:pt x="578493" y="637733"/>
                  </a:lnTo>
                  <a:cubicBezTo>
                    <a:pt x="585446" y="630208"/>
                    <a:pt x="592114" y="622398"/>
                    <a:pt x="599353" y="615159"/>
                  </a:cubicBezTo>
                  <a:lnTo>
                    <a:pt x="621260" y="593537"/>
                  </a:lnTo>
                  <a:lnTo>
                    <a:pt x="633643" y="583345"/>
                  </a:lnTo>
                  <a:cubicBezTo>
                    <a:pt x="646406" y="570486"/>
                    <a:pt x="659836" y="558294"/>
                    <a:pt x="672790" y="545245"/>
                  </a:cubicBezTo>
                  <a:cubicBezTo>
                    <a:pt x="687173" y="536292"/>
                    <a:pt x="726607" y="499620"/>
                    <a:pt x="744133" y="490476"/>
                  </a:cubicBezTo>
                  <a:cubicBezTo>
                    <a:pt x="748705" y="487905"/>
                    <a:pt x="759944" y="479713"/>
                    <a:pt x="755848" y="484190"/>
                  </a:cubicBezTo>
                  <a:cubicBezTo>
                    <a:pt x="747257" y="492219"/>
                    <a:pt x="738046" y="499582"/>
                    <a:pt x="728321" y="506193"/>
                  </a:cubicBezTo>
                  <a:cubicBezTo>
                    <a:pt x="711367" y="519337"/>
                    <a:pt x="694412" y="533148"/>
                    <a:pt x="678124" y="546293"/>
                  </a:cubicBezTo>
                  <a:cubicBezTo>
                    <a:pt x="661837" y="559437"/>
                    <a:pt x="647168" y="572677"/>
                    <a:pt x="633928" y="584393"/>
                  </a:cubicBezTo>
                  <a:cubicBezTo>
                    <a:pt x="621355" y="597823"/>
                    <a:pt x="608211" y="610872"/>
                    <a:pt x="595828" y="624588"/>
                  </a:cubicBezTo>
                  <a:cubicBezTo>
                    <a:pt x="583446" y="638304"/>
                    <a:pt x="571444" y="652306"/>
                    <a:pt x="559729" y="666594"/>
                  </a:cubicBezTo>
                  <a:lnTo>
                    <a:pt x="552204" y="676119"/>
                  </a:lnTo>
                  <a:lnTo>
                    <a:pt x="549347" y="680405"/>
                  </a:lnTo>
                  <a:cubicBezTo>
                    <a:pt x="537726" y="697264"/>
                    <a:pt x="552871" y="684405"/>
                    <a:pt x="527439" y="715552"/>
                  </a:cubicBezTo>
                  <a:cubicBezTo>
                    <a:pt x="514009" y="733078"/>
                    <a:pt x="513151" y="727935"/>
                    <a:pt x="525248" y="707170"/>
                  </a:cubicBezTo>
                  <a:lnTo>
                    <a:pt x="506198" y="730030"/>
                  </a:lnTo>
                  <a:cubicBezTo>
                    <a:pt x="456001" y="799944"/>
                    <a:pt x="420473" y="863380"/>
                    <a:pt x="394184" y="905099"/>
                  </a:cubicBezTo>
                  <a:cubicBezTo>
                    <a:pt x="384659" y="925959"/>
                    <a:pt x="375134" y="946533"/>
                    <a:pt x="366847" y="968060"/>
                  </a:cubicBezTo>
                  <a:lnTo>
                    <a:pt x="359323" y="987777"/>
                  </a:lnTo>
                  <a:cubicBezTo>
                    <a:pt x="356751" y="994349"/>
                    <a:pt x="354274" y="1000921"/>
                    <a:pt x="352274" y="1007684"/>
                  </a:cubicBezTo>
                  <a:cubicBezTo>
                    <a:pt x="347893" y="1019304"/>
                    <a:pt x="343797" y="1029972"/>
                    <a:pt x="339987" y="1039402"/>
                  </a:cubicBezTo>
                  <a:cubicBezTo>
                    <a:pt x="337987" y="1044069"/>
                    <a:pt x="336177" y="1048927"/>
                    <a:pt x="334462" y="1052737"/>
                  </a:cubicBezTo>
                  <a:lnTo>
                    <a:pt x="330176" y="1064167"/>
                  </a:lnTo>
                  <a:cubicBezTo>
                    <a:pt x="324747" y="1077978"/>
                    <a:pt x="320651" y="1085694"/>
                    <a:pt x="318460" y="1085027"/>
                  </a:cubicBezTo>
                  <a:cubicBezTo>
                    <a:pt x="329509" y="1048260"/>
                    <a:pt x="331700" y="1036354"/>
                    <a:pt x="335986" y="1018352"/>
                  </a:cubicBezTo>
                  <a:cubicBezTo>
                    <a:pt x="334177" y="1017780"/>
                    <a:pt x="327795" y="1030639"/>
                    <a:pt x="320365" y="1052832"/>
                  </a:cubicBezTo>
                  <a:cubicBezTo>
                    <a:pt x="315517" y="1070920"/>
                    <a:pt x="309659" y="1088732"/>
                    <a:pt x="302839" y="1106172"/>
                  </a:cubicBezTo>
                  <a:cubicBezTo>
                    <a:pt x="301401" y="1111583"/>
                    <a:pt x="298648" y="1116555"/>
                    <a:pt x="294838" y="1120650"/>
                  </a:cubicBezTo>
                  <a:lnTo>
                    <a:pt x="290933" y="1123603"/>
                  </a:lnTo>
                  <a:lnTo>
                    <a:pt x="290933" y="1123603"/>
                  </a:lnTo>
                  <a:lnTo>
                    <a:pt x="281408" y="1163799"/>
                  </a:lnTo>
                  <a:cubicBezTo>
                    <a:pt x="278265" y="1182849"/>
                    <a:pt x="275122" y="1201899"/>
                    <a:pt x="271883" y="1220949"/>
                  </a:cubicBezTo>
                  <a:cubicBezTo>
                    <a:pt x="268645" y="1239999"/>
                    <a:pt x="267692" y="1259049"/>
                    <a:pt x="264644" y="1279242"/>
                  </a:cubicBezTo>
                  <a:lnTo>
                    <a:pt x="259215" y="1273431"/>
                  </a:lnTo>
                  <a:lnTo>
                    <a:pt x="264644" y="1279242"/>
                  </a:lnTo>
                  <a:cubicBezTo>
                    <a:pt x="262453" y="1311817"/>
                    <a:pt x="263787" y="1319532"/>
                    <a:pt x="265692" y="1321628"/>
                  </a:cubicBezTo>
                  <a:cubicBezTo>
                    <a:pt x="265482" y="1336106"/>
                    <a:pt x="264044" y="1350536"/>
                    <a:pt x="261406" y="1364776"/>
                  </a:cubicBezTo>
                  <a:cubicBezTo>
                    <a:pt x="261406" y="1378111"/>
                    <a:pt x="260739" y="1391446"/>
                    <a:pt x="260453" y="1404781"/>
                  </a:cubicBezTo>
                  <a:lnTo>
                    <a:pt x="256072" y="1409163"/>
                  </a:lnTo>
                  <a:lnTo>
                    <a:pt x="256072" y="1409163"/>
                  </a:lnTo>
                  <a:lnTo>
                    <a:pt x="260453" y="1404781"/>
                  </a:lnTo>
                  <a:cubicBezTo>
                    <a:pt x="262072" y="1413544"/>
                    <a:pt x="263882" y="1420497"/>
                    <a:pt x="265311" y="1432499"/>
                  </a:cubicBezTo>
                  <a:cubicBezTo>
                    <a:pt x="266740" y="1444500"/>
                    <a:pt x="266930" y="1461074"/>
                    <a:pt x="269216" y="1490220"/>
                  </a:cubicBezTo>
                  <a:lnTo>
                    <a:pt x="270264" y="1503079"/>
                  </a:lnTo>
                  <a:cubicBezTo>
                    <a:pt x="270264" y="1513461"/>
                    <a:pt x="270740" y="1521653"/>
                    <a:pt x="270931" y="1528320"/>
                  </a:cubicBezTo>
                  <a:cubicBezTo>
                    <a:pt x="270931" y="1521653"/>
                    <a:pt x="270931" y="1513461"/>
                    <a:pt x="270264" y="1503079"/>
                  </a:cubicBezTo>
                  <a:lnTo>
                    <a:pt x="272264" y="1503079"/>
                  </a:lnTo>
                  <a:cubicBezTo>
                    <a:pt x="272264" y="1492602"/>
                    <a:pt x="271788" y="1482505"/>
                    <a:pt x="271597" y="1471647"/>
                  </a:cubicBezTo>
                  <a:cubicBezTo>
                    <a:pt x="271407" y="1460788"/>
                    <a:pt x="271597" y="1448596"/>
                    <a:pt x="270835" y="1433547"/>
                  </a:cubicBezTo>
                  <a:cubicBezTo>
                    <a:pt x="269273" y="1423269"/>
                    <a:pt x="268578" y="1412887"/>
                    <a:pt x="268740" y="1402495"/>
                  </a:cubicBezTo>
                  <a:cubicBezTo>
                    <a:pt x="268816" y="1397990"/>
                    <a:pt x="269816" y="1393542"/>
                    <a:pt x="271693" y="1389446"/>
                  </a:cubicBezTo>
                  <a:cubicBezTo>
                    <a:pt x="272512" y="1375206"/>
                    <a:pt x="272512" y="1360918"/>
                    <a:pt x="271693" y="1346679"/>
                  </a:cubicBezTo>
                  <a:cubicBezTo>
                    <a:pt x="271169" y="1333334"/>
                    <a:pt x="271521" y="1319970"/>
                    <a:pt x="272740" y="1306674"/>
                  </a:cubicBezTo>
                  <a:lnTo>
                    <a:pt x="278170" y="1306674"/>
                  </a:lnTo>
                  <a:cubicBezTo>
                    <a:pt x="275693" y="1348965"/>
                    <a:pt x="279217" y="1338392"/>
                    <a:pt x="281408" y="1333344"/>
                  </a:cubicBezTo>
                  <a:cubicBezTo>
                    <a:pt x="284456" y="1325914"/>
                    <a:pt x="285790" y="1328772"/>
                    <a:pt x="285790" y="1340583"/>
                  </a:cubicBezTo>
                  <a:cubicBezTo>
                    <a:pt x="285790" y="1352394"/>
                    <a:pt x="285790" y="1373539"/>
                    <a:pt x="284647" y="1402686"/>
                  </a:cubicBezTo>
                  <a:cubicBezTo>
                    <a:pt x="284647" y="1411734"/>
                    <a:pt x="284647" y="1421069"/>
                    <a:pt x="285218" y="1430308"/>
                  </a:cubicBezTo>
                  <a:lnTo>
                    <a:pt x="285218" y="1430308"/>
                  </a:lnTo>
                  <a:cubicBezTo>
                    <a:pt x="286266" y="1430880"/>
                    <a:pt x="286647" y="1426593"/>
                    <a:pt x="286742" y="1419831"/>
                  </a:cubicBezTo>
                  <a:cubicBezTo>
                    <a:pt x="286837" y="1413068"/>
                    <a:pt x="286742" y="1403638"/>
                    <a:pt x="286742" y="1393923"/>
                  </a:cubicBezTo>
                  <a:cubicBezTo>
                    <a:pt x="287218" y="1374873"/>
                    <a:pt x="288076" y="1363252"/>
                    <a:pt x="289600" y="1364586"/>
                  </a:cubicBezTo>
                  <a:lnTo>
                    <a:pt x="289600" y="1364586"/>
                  </a:lnTo>
                  <a:cubicBezTo>
                    <a:pt x="291886" y="1369539"/>
                    <a:pt x="293600" y="1360680"/>
                    <a:pt x="295029" y="1345536"/>
                  </a:cubicBezTo>
                  <a:cubicBezTo>
                    <a:pt x="296458" y="1330391"/>
                    <a:pt x="299791" y="1308674"/>
                    <a:pt x="302077" y="1287814"/>
                  </a:cubicBezTo>
                  <a:cubicBezTo>
                    <a:pt x="302077" y="1290576"/>
                    <a:pt x="302077" y="1293529"/>
                    <a:pt x="302077" y="1296387"/>
                  </a:cubicBezTo>
                  <a:cubicBezTo>
                    <a:pt x="302077" y="1293529"/>
                    <a:pt x="302077" y="1290576"/>
                    <a:pt x="302077" y="1287909"/>
                  </a:cubicBezTo>
                  <a:lnTo>
                    <a:pt x="304649" y="1297434"/>
                  </a:lnTo>
                  <a:cubicBezTo>
                    <a:pt x="303163" y="1311255"/>
                    <a:pt x="302401" y="1325152"/>
                    <a:pt x="302363" y="1339059"/>
                  </a:cubicBezTo>
                  <a:cubicBezTo>
                    <a:pt x="302401" y="1325152"/>
                    <a:pt x="303163" y="1311255"/>
                    <a:pt x="304649" y="1297434"/>
                  </a:cubicBezTo>
                  <a:cubicBezTo>
                    <a:pt x="305411" y="1292386"/>
                    <a:pt x="305792" y="1287338"/>
                    <a:pt x="307030" y="1282290"/>
                  </a:cubicBezTo>
                  <a:lnTo>
                    <a:pt x="309697" y="1278003"/>
                  </a:lnTo>
                  <a:cubicBezTo>
                    <a:pt x="309697" y="1280194"/>
                    <a:pt x="310840" y="1277051"/>
                    <a:pt x="312079" y="1269240"/>
                  </a:cubicBezTo>
                  <a:lnTo>
                    <a:pt x="314651" y="1265430"/>
                  </a:lnTo>
                  <a:lnTo>
                    <a:pt x="311984" y="1287909"/>
                  </a:lnTo>
                  <a:lnTo>
                    <a:pt x="310459" y="1310484"/>
                  </a:lnTo>
                  <a:lnTo>
                    <a:pt x="309126" y="1313055"/>
                  </a:lnTo>
                  <a:cubicBezTo>
                    <a:pt x="307792" y="1328200"/>
                    <a:pt x="305697" y="1340392"/>
                    <a:pt x="304649" y="1351155"/>
                  </a:cubicBezTo>
                  <a:cubicBezTo>
                    <a:pt x="303601" y="1361919"/>
                    <a:pt x="302459" y="1371158"/>
                    <a:pt x="301315" y="1380302"/>
                  </a:cubicBezTo>
                  <a:cubicBezTo>
                    <a:pt x="300172" y="1389446"/>
                    <a:pt x="300172" y="1396875"/>
                    <a:pt x="299696" y="1404591"/>
                  </a:cubicBezTo>
                  <a:cubicBezTo>
                    <a:pt x="299220" y="1412306"/>
                    <a:pt x="299220" y="1419449"/>
                    <a:pt x="299030" y="1426403"/>
                  </a:cubicBezTo>
                  <a:cubicBezTo>
                    <a:pt x="298553" y="1440214"/>
                    <a:pt x="297791" y="1452597"/>
                    <a:pt x="296934" y="1464503"/>
                  </a:cubicBezTo>
                  <a:cubicBezTo>
                    <a:pt x="296362" y="1451644"/>
                    <a:pt x="296077" y="1440214"/>
                    <a:pt x="295981" y="1429451"/>
                  </a:cubicBezTo>
                  <a:cubicBezTo>
                    <a:pt x="295981" y="1440214"/>
                    <a:pt x="295981" y="1451739"/>
                    <a:pt x="296934" y="1464503"/>
                  </a:cubicBezTo>
                  <a:cubicBezTo>
                    <a:pt x="297658" y="1473856"/>
                    <a:pt x="297658" y="1483248"/>
                    <a:pt x="296934" y="1492602"/>
                  </a:cubicBezTo>
                  <a:cubicBezTo>
                    <a:pt x="296934" y="1507080"/>
                    <a:pt x="295124" y="1505556"/>
                    <a:pt x="293981" y="1508699"/>
                  </a:cubicBezTo>
                  <a:cubicBezTo>
                    <a:pt x="292743" y="1502136"/>
                    <a:pt x="290733" y="1495735"/>
                    <a:pt x="287980" y="1489649"/>
                  </a:cubicBezTo>
                  <a:cubicBezTo>
                    <a:pt x="290714" y="1495745"/>
                    <a:pt x="292733" y="1502136"/>
                    <a:pt x="293981" y="1508699"/>
                  </a:cubicBezTo>
                  <a:cubicBezTo>
                    <a:pt x="293981" y="1515938"/>
                    <a:pt x="293981" y="1522510"/>
                    <a:pt x="293981" y="1528606"/>
                  </a:cubicBezTo>
                  <a:cubicBezTo>
                    <a:pt x="293981" y="1534702"/>
                    <a:pt x="293981" y="1540322"/>
                    <a:pt x="293981" y="1545465"/>
                  </a:cubicBezTo>
                  <a:cubicBezTo>
                    <a:pt x="293981" y="1555848"/>
                    <a:pt x="293981" y="1564515"/>
                    <a:pt x="293314" y="1572897"/>
                  </a:cubicBezTo>
                  <a:cubicBezTo>
                    <a:pt x="294267" y="1583565"/>
                    <a:pt x="295886" y="1594519"/>
                    <a:pt x="297505" y="1605282"/>
                  </a:cubicBezTo>
                  <a:cubicBezTo>
                    <a:pt x="299001" y="1615570"/>
                    <a:pt x="301039" y="1625780"/>
                    <a:pt x="303601" y="1635858"/>
                  </a:cubicBezTo>
                  <a:cubicBezTo>
                    <a:pt x="304316" y="1640944"/>
                    <a:pt x="306316" y="1645764"/>
                    <a:pt x="309412" y="1649859"/>
                  </a:cubicBezTo>
                  <a:cubicBezTo>
                    <a:pt x="310650" y="1650526"/>
                    <a:pt x="311031" y="1647573"/>
                    <a:pt x="310840" y="1641763"/>
                  </a:cubicBezTo>
                  <a:cubicBezTo>
                    <a:pt x="310840" y="1626428"/>
                    <a:pt x="306364" y="1580613"/>
                    <a:pt x="316079" y="1624332"/>
                  </a:cubicBezTo>
                  <a:cubicBezTo>
                    <a:pt x="319508" y="1644240"/>
                    <a:pt x="335129" y="1716058"/>
                    <a:pt x="336844" y="1735775"/>
                  </a:cubicBezTo>
                  <a:cubicBezTo>
                    <a:pt x="336844" y="1737108"/>
                    <a:pt x="338082" y="1742061"/>
                    <a:pt x="338749" y="1745300"/>
                  </a:cubicBezTo>
                  <a:lnTo>
                    <a:pt x="337606" y="1749110"/>
                  </a:lnTo>
                  <a:lnTo>
                    <a:pt x="330843" y="1753111"/>
                  </a:lnTo>
                  <a:lnTo>
                    <a:pt x="328271" y="1754349"/>
                  </a:lnTo>
                  <a:cubicBezTo>
                    <a:pt x="326471" y="1752158"/>
                    <a:pt x="324842" y="1749834"/>
                    <a:pt x="323413" y="1747395"/>
                  </a:cubicBezTo>
                  <a:cubicBezTo>
                    <a:pt x="324909" y="1749834"/>
                    <a:pt x="326528" y="1752186"/>
                    <a:pt x="328271" y="1754444"/>
                  </a:cubicBezTo>
                  <a:cubicBezTo>
                    <a:pt x="333129" y="1771208"/>
                    <a:pt x="338558" y="1787781"/>
                    <a:pt x="343606" y="1804450"/>
                  </a:cubicBezTo>
                  <a:lnTo>
                    <a:pt x="346273" y="1813975"/>
                  </a:lnTo>
                  <a:cubicBezTo>
                    <a:pt x="347226" y="1816737"/>
                    <a:pt x="348083" y="1819404"/>
                    <a:pt x="349036" y="1821976"/>
                  </a:cubicBezTo>
                  <a:lnTo>
                    <a:pt x="353417" y="1835978"/>
                  </a:lnTo>
                  <a:cubicBezTo>
                    <a:pt x="355989" y="1844741"/>
                    <a:pt x="358465" y="1853028"/>
                    <a:pt x="361228" y="1862076"/>
                  </a:cubicBezTo>
                  <a:cubicBezTo>
                    <a:pt x="372372" y="1890651"/>
                    <a:pt x="366371" y="1883317"/>
                    <a:pt x="377515" y="1910273"/>
                  </a:cubicBezTo>
                  <a:lnTo>
                    <a:pt x="381611" y="1924561"/>
                  </a:lnTo>
                  <a:cubicBezTo>
                    <a:pt x="395232" y="1951421"/>
                    <a:pt x="397994" y="1960470"/>
                    <a:pt x="397232" y="1962661"/>
                  </a:cubicBezTo>
                  <a:cubicBezTo>
                    <a:pt x="396470" y="1964851"/>
                    <a:pt x="386945" y="1948468"/>
                    <a:pt x="375991" y="1927418"/>
                  </a:cubicBezTo>
                  <a:lnTo>
                    <a:pt x="368181" y="1915036"/>
                  </a:lnTo>
                  <a:lnTo>
                    <a:pt x="364085" y="1917036"/>
                  </a:lnTo>
                  <a:lnTo>
                    <a:pt x="364085" y="1917036"/>
                  </a:lnTo>
                  <a:cubicBezTo>
                    <a:pt x="370276" y="1931609"/>
                    <a:pt x="377992" y="1945611"/>
                    <a:pt x="384850" y="1958374"/>
                  </a:cubicBezTo>
                  <a:cubicBezTo>
                    <a:pt x="391108" y="1970623"/>
                    <a:pt x="398042" y="1982520"/>
                    <a:pt x="405614" y="1993998"/>
                  </a:cubicBezTo>
                  <a:cubicBezTo>
                    <a:pt x="417330" y="2011238"/>
                    <a:pt x="427998" y="2030478"/>
                    <a:pt x="440761" y="2049243"/>
                  </a:cubicBezTo>
                  <a:cubicBezTo>
                    <a:pt x="446857" y="2058768"/>
                    <a:pt x="452953" y="2068293"/>
                    <a:pt x="459240" y="2078294"/>
                  </a:cubicBezTo>
                  <a:cubicBezTo>
                    <a:pt x="465526" y="2088295"/>
                    <a:pt x="472384" y="2097344"/>
                    <a:pt x="478957" y="2106869"/>
                  </a:cubicBezTo>
                  <a:cubicBezTo>
                    <a:pt x="485529" y="2116394"/>
                    <a:pt x="490196" y="2123252"/>
                    <a:pt x="493339" y="2128586"/>
                  </a:cubicBezTo>
                  <a:cubicBezTo>
                    <a:pt x="496483" y="2133920"/>
                    <a:pt x="497911" y="2136111"/>
                    <a:pt x="495244" y="2134206"/>
                  </a:cubicBezTo>
                  <a:cubicBezTo>
                    <a:pt x="485900" y="2124014"/>
                    <a:pt x="477604" y="2112908"/>
                    <a:pt x="470480" y="2101059"/>
                  </a:cubicBezTo>
                  <a:cubicBezTo>
                    <a:pt x="465431" y="2093534"/>
                    <a:pt x="459621" y="2085819"/>
                    <a:pt x="454573" y="2077627"/>
                  </a:cubicBezTo>
                  <a:lnTo>
                    <a:pt x="439904" y="2053815"/>
                  </a:lnTo>
                  <a:cubicBezTo>
                    <a:pt x="435046" y="2046099"/>
                    <a:pt x="430379" y="2039051"/>
                    <a:pt x="425902" y="2032860"/>
                  </a:cubicBezTo>
                  <a:cubicBezTo>
                    <a:pt x="422635" y="2027478"/>
                    <a:pt x="419006" y="2022325"/>
                    <a:pt x="415044" y="2017429"/>
                  </a:cubicBezTo>
                  <a:cubicBezTo>
                    <a:pt x="408472" y="2009619"/>
                    <a:pt x="405519" y="2008761"/>
                    <a:pt x="407329" y="2014857"/>
                  </a:cubicBezTo>
                  <a:cubicBezTo>
                    <a:pt x="408776" y="2019753"/>
                    <a:pt x="410596" y="2024525"/>
                    <a:pt x="412758" y="2029145"/>
                  </a:cubicBezTo>
                  <a:cubicBezTo>
                    <a:pt x="414187" y="2032383"/>
                    <a:pt x="415806" y="2036098"/>
                    <a:pt x="417806" y="2040194"/>
                  </a:cubicBezTo>
                  <a:lnTo>
                    <a:pt x="425140" y="2053434"/>
                  </a:lnTo>
                  <a:cubicBezTo>
                    <a:pt x="445219" y="2080370"/>
                    <a:pt x="463602" y="2108517"/>
                    <a:pt x="480195" y="2137730"/>
                  </a:cubicBezTo>
                  <a:cubicBezTo>
                    <a:pt x="493911" y="2155828"/>
                    <a:pt x="504769" y="2168591"/>
                    <a:pt x="514676" y="2179735"/>
                  </a:cubicBezTo>
                  <a:cubicBezTo>
                    <a:pt x="524581" y="2190880"/>
                    <a:pt x="534487" y="2199833"/>
                    <a:pt x="545155" y="2211263"/>
                  </a:cubicBezTo>
                  <a:cubicBezTo>
                    <a:pt x="559252" y="2226884"/>
                    <a:pt x="573730" y="2239838"/>
                    <a:pt x="587161" y="2254030"/>
                  </a:cubicBezTo>
                  <a:cubicBezTo>
                    <a:pt x="600591" y="2268222"/>
                    <a:pt x="614402" y="2281462"/>
                    <a:pt x="628213" y="2296702"/>
                  </a:cubicBezTo>
                  <a:lnTo>
                    <a:pt x="611735" y="2284034"/>
                  </a:lnTo>
                  <a:lnTo>
                    <a:pt x="628213" y="2296702"/>
                  </a:lnTo>
                  <a:lnTo>
                    <a:pt x="680506" y="2341565"/>
                  </a:lnTo>
                  <a:cubicBezTo>
                    <a:pt x="684411" y="2344422"/>
                    <a:pt x="688221" y="2347185"/>
                    <a:pt x="692222" y="2349661"/>
                  </a:cubicBezTo>
                  <a:cubicBezTo>
                    <a:pt x="712662" y="2366273"/>
                    <a:pt x="733960" y="2381780"/>
                    <a:pt x="756039" y="2396143"/>
                  </a:cubicBezTo>
                  <a:lnTo>
                    <a:pt x="779947" y="2412621"/>
                  </a:lnTo>
                  <a:cubicBezTo>
                    <a:pt x="787948" y="2418051"/>
                    <a:pt x="796139" y="2423003"/>
                    <a:pt x="803855" y="2428147"/>
                  </a:cubicBezTo>
                  <a:cubicBezTo>
                    <a:pt x="819476" y="2438339"/>
                    <a:pt x="833858" y="2448626"/>
                    <a:pt x="846812" y="2456722"/>
                  </a:cubicBezTo>
                  <a:cubicBezTo>
                    <a:pt x="880912" y="2477868"/>
                    <a:pt x="878626" y="2479392"/>
                    <a:pt x="869958" y="2477582"/>
                  </a:cubicBezTo>
                  <a:cubicBezTo>
                    <a:pt x="864614" y="2476848"/>
                    <a:pt x="859204" y="2476848"/>
                    <a:pt x="853861" y="2477582"/>
                  </a:cubicBezTo>
                  <a:cubicBezTo>
                    <a:pt x="841869" y="2472515"/>
                    <a:pt x="830201" y="2466723"/>
                    <a:pt x="818904" y="2460246"/>
                  </a:cubicBezTo>
                  <a:cubicBezTo>
                    <a:pt x="805664" y="2452341"/>
                    <a:pt x="790329" y="2442911"/>
                    <a:pt x="775280" y="2433005"/>
                  </a:cubicBezTo>
                  <a:cubicBezTo>
                    <a:pt x="760230" y="2423099"/>
                    <a:pt x="733846" y="2404430"/>
                    <a:pt x="734417" y="2406240"/>
                  </a:cubicBezTo>
                  <a:cubicBezTo>
                    <a:pt x="738037" y="2415765"/>
                    <a:pt x="680220" y="2373950"/>
                    <a:pt x="655645" y="2356233"/>
                  </a:cubicBezTo>
                  <a:cubicBezTo>
                    <a:pt x="641510" y="2346089"/>
                    <a:pt x="626813" y="2336745"/>
                    <a:pt x="611640" y="2328230"/>
                  </a:cubicBezTo>
                  <a:lnTo>
                    <a:pt x="611640" y="2328230"/>
                  </a:lnTo>
                  <a:lnTo>
                    <a:pt x="611640" y="2328230"/>
                  </a:lnTo>
                  <a:lnTo>
                    <a:pt x="611640" y="2328230"/>
                  </a:lnTo>
                  <a:lnTo>
                    <a:pt x="602115" y="2318705"/>
                  </a:lnTo>
                  <a:lnTo>
                    <a:pt x="602115" y="2318705"/>
                  </a:lnTo>
                  <a:lnTo>
                    <a:pt x="585351" y="2306322"/>
                  </a:lnTo>
                  <a:lnTo>
                    <a:pt x="578112" y="2302417"/>
                  </a:lnTo>
                  <a:cubicBezTo>
                    <a:pt x="573159" y="2298226"/>
                    <a:pt x="568587" y="2293845"/>
                    <a:pt x="564015" y="2289273"/>
                  </a:cubicBezTo>
                  <a:lnTo>
                    <a:pt x="564777" y="2293464"/>
                  </a:lnTo>
                  <a:cubicBezTo>
                    <a:pt x="568111" y="2299083"/>
                    <a:pt x="571826" y="2304417"/>
                    <a:pt x="575445" y="2309847"/>
                  </a:cubicBezTo>
                  <a:lnTo>
                    <a:pt x="575445" y="2309371"/>
                  </a:lnTo>
                  <a:lnTo>
                    <a:pt x="575445" y="2309847"/>
                  </a:lnTo>
                  <a:cubicBezTo>
                    <a:pt x="586494" y="2320772"/>
                    <a:pt x="597229" y="2331116"/>
                    <a:pt x="607639" y="2340898"/>
                  </a:cubicBezTo>
                  <a:cubicBezTo>
                    <a:pt x="618307" y="2350423"/>
                    <a:pt x="628976" y="2358615"/>
                    <a:pt x="638881" y="2366235"/>
                  </a:cubicBezTo>
                  <a:cubicBezTo>
                    <a:pt x="639167" y="2366130"/>
                    <a:pt x="639405" y="2365930"/>
                    <a:pt x="639548" y="2365663"/>
                  </a:cubicBezTo>
                  <a:lnTo>
                    <a:pt x="639548" y="2365663"/>
                  </a:lnTo>
                  <a:lnTo>
                    <a:pt x="656788" y="2380141"/>
                  </a:lnTo>
                  <a:cubicBezTo>
                    <a:pt x="662789" y="2384809"/>
                    <a:pt x="668980" y="2389666"/>
                    <a:pt x="674791" y="2393762"/>
                  </a:cubicBezTo>
                  <a:cubicBezTo>
                    <a:pt x="684211" y="2401058"/>
                    <a:pt x="694003" y="2407859"/>
                    <a:pt x="704128" y="2414145"/>
                  </a:cubicBezTo>
                  <a:cubicBezTo>
                    <a:pt x="710605" y="2419098"/>
                    <a:pt x="717368" y="2423670"/>
                    <a:pt x="724035" y="2428243"/>
                  </a:cubicBezTo>
                  <a:lnTo>
                    <a:pt x="756325" y="2451198"/>
                  </a:lnTo>
                  <a:lnTo>
                    <a:pt x="789662" y="2472534"/>
                  </a:lnTo>
                  <a:cubicBezTo>
                    <a:pt x="807379" y="2484440"/>
                    <a:pt x="824047" y="2493679"/>
                    <a:pt x="836335" y="2501109"/>
                  </a:cubicBezTo>
                  <a:cubicBezTo>
                    <a:pt x="844698" y="2505671"/>
                    <a:pt x="852337" y="2511453"/>
                    <a:pt x="859004" y="2518253"/>
                  </a:cubicBezTo>
                  <a:cubicBezTo>
                    <a:pt x="839954" y="2506824"/>
                    <a:pt x="823000" y="2497489"/>
                    <a:pt x="806331" y="2488631"/>
                  </a:cubicBezTo>
                  <a:cubicBezTo>
                    <a:pt x="789662" y="2479773"/>
                    <a:pt x="774327" y="2469581"/>
                    <a:pt x="757277" y="2459008"/>
                  </a:cubicBezTo>
                  <a:cubicBezTo>
                    <a:pt x="740227" y="2448436"/>
                    <a:pt x="725083" y="2437291"/>
                    <a:pt x="708795" y="2426528"/>
                  </a:cubicBezTo>
                  <a:cubicBezTo>
                    <a:pt x="700318" y="2421575"/>
                    <a:pt x="692507" y="2415670"/>
                    <a:pt x="684316" y="2410240"/>
                  </a:cubicBezTo>
                  <a:lnTo>
                    <a:pt x="682220" y="2416717"/>
                  </a:lnTo>
                  <a:lnTo>
                    <a:pt x="690316" y="2427004"/>
                  </a:lnTo>
                  <a:cubicBezTo>
                    <a:pt x="697365" y="2433862"/>
                    <a:pt x="705176" y="2439672"/>
                    <a:pt x="712605" y="2446054"/>
                  </a:cubicBezTo>
                  <a:cubicBezTo>
                    <a:pt x="723844" y="2453960"/>
                    <a:pt x="733941" y="2461389"/>
                    <a:pt x="742609" y="2468057"/>
                  </a:cubicBezTo>
                  <a:cubicBezTo>
                    <a:pt x="751276" y="2474725"/>
                    <a:pt x="759277" y="2479868"/>
                    <a:pt x="765183" y="2484726"/>
                  </a:cubicBezTo>
                  <a:cubicBezTo>
                    <a:pt x="779185" y="2495298"/>
                    <a:pt x="767755" y="2489584"/>
                    <a:pt x="762135" y="2487488"/>
                  </a:cubicBezTo>
                  <a:cubicBezTo>
                    <a:pt x="750705" y="2483297"/>
                    <a:pt x="766040" y="2494536"/>
                    <a:pt x="795377" y="2512919"/>
                  </a:cubicBezTo>
                  <a:cubicBezTo>
                    <a:pt x="808617" y="2519778"/>
                    <a:pt x="822047" y="2526350"/>
                    <a:pt x="837668" y="2536160"/>
                  </a:cubicBezTo>
                  <a:cubicBezTo>
                    <a:pt x="845764" y="2541400"/>
                    <a:pt x="854051" y="2545685"/>
                    <a:pt x="861957" y="2550067"/>
                  </a:cubicBezTo>
                  <a:lnTo>
                    <a:pt x="885007" y="2562259"/>
                  </a:lnTo>
                  <a:cubicBezTo>
                    <a:pt x="898866" y="2569622"/>
                    <a:pt x="913116" y="2576232"/>
                    <a:pt x="927680" y="2582071"/>
                  </a:cubicBezTo>
                  <a:cubicBezTo>
                    <a:pt x="941205" y="2587691"/>
                    <a:pt x="953778" y="2593216"/>
                    <a:pt x="965779" y="2597216"/>
                  </a:cubicBezTo>
                  <a:cubicBezTo>
                    <a:pt x="977781" y="2601216"/>
                    <a:pt x="989878" y="2604931"/>
                    <a:pt x="1001212" y="2608169"/>
                  </a:cubicBezTo>
                  <a:cubicBezTo>
                    <a:pt x="1003975" y="2606455"/>
                    <a:pt x="1008642" y="2605407"/>
                    <a:pt x="969780" y="2588453"/>
                  </a:cubicBezTo>
                  <a:cubicBezTo>
                    <a:pt x="949301" y="2578928"/>
                    <a:pt x="924251" y="2565784"/>
                    <a:pt x="944348" y="2573022"/>
                  </a:cubicBezTo>
                  <a:cubicBezTo>
                    <a:pt x="964446" y="2580261"/>
                    <a:pt x="988163" y="2590739"/>
                    <a:pt x="1005403" y="2599502"/>
                  </a:cubicBezTo>
                  <a:cubicBezTo>
                    <a:pt x="1011880" y="2602645"/>
                    <a:pt x="1023501" y="2607789"/>
                    <a:pt x="1033121" y="2611218"/>
                  </a:cubicBezTo>
                  <a:lnTo>
                    <a:pt x="1061696" y="2625220"/>
                  </a:lnTo>
                  <a:cubicBezTo>
                    <a:pt x="1078746" y="2631316"/>
                    <a:pt x="1095129" y="2635888"/>
                    <a:pt x="1111036" y="2640745"/>
                  </a:cubicBezTo>
                  <a:cubicBezTo>
                    <a:pt x="1126943" y="2645603"/>
                    <a:pt x="1142659" y="2650937"/>
                    <a:pt x="1159327" y="2654557"/>
                  </a:cubicBezTo>
                  <a:lnTo>
                    <a:pt x="1197427" y="2663129"/>
                  </a:lnTo>
                  <a:cubicBezTo>
                    <a:pt x="1210096" y="2665986"/>
                    <a:pt x="1223145" y="2667796"/>
                    <a:pt x="1235527" y="2670177"/>
                  </a:cubicBezTo>
                  <a:cubicBezTo>
                    <a:pt x="1247910" y="2672559"/>
                    <a:pt x="1261054" y="2674940"/>
                    <a:pt x="1273627" y="2676369"/>
                  </a:cubicBezTo>
                  <a:lnTo>
                    <a:pt x="1311727" y="2680464"/>
                  </a:lnTo>
                  <a:lnTo>
                    <a:pt x="1311727" y="2680464"/>
                  </a:lnTo>
                  <a:cubicBezTo>
                    <a:pt x="1322205" y="2681798"/>
                    <a:pt x="1332587" y="2683226"/>
                    <a:pt x="1343160" y="2683703"/>
                  </a:cubicBezTo>
                  <a:cubicBezTo>
                    <a:pt x="1390213" y="2687989"/>
                    <a:pt x="1366210" y="2688942"/>
                    <a:pt x="1373354" y="2691418"/>
                  </a:cubicBezTo>
                  <a:lnTo>
                    <a:pt x="1372116" y="2692466"/>
                  </a:lnTo>
                  <a:lnTo>
                    <a:pt x="1388309" y="2694847"/>
                  </a:lnTo>
                  <a:cubicBezTo>
                    <a:pt x="1383051" y="2695686"/>
                    <a:pt x="1377726" y="2696000"/>
                    <a:pt x="1372402" y="2695800"/>
                  </a:cubicBezTo>
                  <a:cubicBezTo>
                    <a:pt x="1377726" y="2696000"/>
                    <a:pt x="1383051" y="2695686"/>
                    <a:pt x="1388309" y="2694847"/>
                  </a:cubicBezTo>
                  <a:cubicBezTo>
                    <a:pt x="1393643" y="2694847"/>
                    <a:pt x="1398977" y="2694847"/>
                    <a:pt x="1404310" y="2694847"/>
                  </a:cubicBezTo>
                  <a:lnTo>
                    <a:pt x="1460794" y="2696276"/>
                  </a:lnTo>
                  <a:lnTo>
                    <a:pt x="1517182" y="2695038"/>
                  </a:lnTo>
                  <a:cubicBezTo>
                    <a:pt x="1527850" y="2695038"/>
                    <a:pt x="1538232" y="2694085"/>
                    <a:pt x="1546709" y="2693800"/>
                  </a:cubicBezTo>
                  <a:cubicBezTo>
                    <a:pt x="1552853" y="2693275"/>
                    <a:pt x="1559044" y="2693275"/>
                    <a:pt x="1565188" y="2693800"/>
                  </a:cubicBezTo>
                  <a:cubicBezTo>
                    <a:pt x="1571951" y="2694847"/>
                    <a:pt x="1553091" y="2696943"/>
                    <a:pt x="1536613" y="2698562"/>
                  </a:cubicBezTo>
                  <a:cubicBezTo>
                    <a:pt x="1488226" y="2701610"/>
                    <a:pt x="1489559" y="2703610"/>
                    <a:pt x="1492321" y="2706468"/>
                  </a:cubicBezTo>
                  <a:cubicBezTo>
                    <a:pt x="1461651" y="2709706"/>
                    <a:pt x="1499751" y="2709897"/>
                    <a:pt x="1511943" y="2711325"/>
                  </a:cubicBezTo>
                  <a:cubicBezTo>
                    <a:pt x="1518896" y="2711325"/>
                    <a:pt x="1525945" y="2711325"/>
                    <a:pt x="1532898" y="2711325"/>
                  </a:cubicBezTo>
                  <a:cubicBezTo>
                    <a:pt x="1530421" y="2711801"/>
                    <a:pt x="1530326" y="2712183"/>
                    <a:pt x="1532898" y="2712278"/>
                  </a:cubicBezTo>
                  <a:cubicBezTo>
                    <a:pt x="1521468" y="2714754"/>
                    <a:pt x="1499370" y="2716850"/>
                    <a:pt x="1512800" y="2718850"/>
                  </a:cubicBezTo>
                  <a:cubicBezTo>
                    <a:pt x="1525564" y="2718850"/>
                    <a:pt x="1527564" y="2719707"/>
                    <a:pt x="1528802" y="2720470"/>
                  </a:cubicBezTo>
                  <a:lnTo>
                    <a:pt x="1526611" y="2722946"/>
                  </a:lnTo>
                  <a:lnTo>
                    <a:pt x="1528897" y="2720470"/>
                  </a:lnTo>
                  <a:cubicBezTo>
                    <a:pt x="1563950" y="2718374"/>
                    <a:pt x="1574046" y="2716183"/>
                    <a:pt x="1573379" y="2714088"/>
                  </a:cubicBezTo>
                  <a:cubicBezTo>
                    <a:pt x="1572712" y="2711992"/>
                    <a:pt x="1573379" y="2710563"/>
                    <a:pt x="1574141" y="2708753"/>
                  </a:cubicBezTo>
                  <a:cubicBezTo>
                    <a:pt x="1582904" y="2708087"/>
                    <a:pt x="1591762" y="2707706"/>
                    <a:pt x="1600526" y="2706754"/>
                  </a:cubicBezTo>
                  <a:lnTo>
                    <a:pt x="1626719" y="2703515"/>
                  </a:lnTo>
                  <a:cubicBezTo>
                    <a:pt x="1644150" y="2701324"/>
                    <a:pt x="1661581" y="2699895"/>
                    <a:pt x="1678250" y="2696752"/>
                  </a:cubicBezTo>
                  <a:cubicBezTo>
                    <a:pt x="1694918" y="2693609"/>
                    <a:pt x="1711492" y="2691418"/>
                    <a:pt x="1727303" y="2689132"/>
                  </a:cubicBezTo>
                  <a:cubicBezTo>
                    <a:pt x="1743115" y="2686846"/>
                    <a:pt x="1757974" y="2683226"/>
                    <a:pt x="1772166" y="2680845"/>
                  </a:cubicBezTo>
                  <a:lnTo>
                    <a:pt x="1791216" y="2677226"/>
                  </a:lnTo>
                  <a:lnTo>
                    <a:pt x="1809694" y="2672654"/>
                  </a:lnTo>
                  <a:lnTo>
                    <a:pt x="1846842" y="2663129"/>
                  </a:lnTo>
                  <a:cubicBezTo>
                    <a:pt x="1900563" y="2644079"/>
                    <a:pt x="1867797" y="2652366"/>
                    <a:pt x="1862272" y="2652175"/>
                  </a:cubicBezTo>
                  <a:cubicBezTo>
                    <a:pt x="1860301" y="2652718"/>
                    <a:pt x="1858301" y="2653128"/>
                    <a:pt x="1856272" y="2653413"/>
                  </a:cubicBezTo>
                  <a:cubicBezTo>
                    <a:pt x="1848633" y="2655528"/>
                    <a:pt x="1840870" y="2657147"/>
                    <a:pt x="1833031" y="2658271"/>
                  </a:cubicBezTo>
                  <a:cubicBezTo>
                    <a:pt x="1837984" y="2651318"/>
                    <a:pt x="1809313" y="2654938"/>
                    <a:pt x="1782358" y="2657319"/>
                  </a:cubicBezTo>
                  <a:cubicBezTo>
                    <a:pt x="1790835" y="2654080"/>
                    <a:pt x="1799122" y="2650270"/>
                    <a:pt x="1807504" y="2646746"/>
                  </a:cubicBezTo>
                  <a:lnTo>
                    <a:pt x="1787025" y="2649604"/>
                  </a:lnTo>
                  <a:cubicBezTo>
                    <a:pt x="1772842" y="2653347"/>
                    <a:pt x="1758431" y="2656147"/>
                    <a:pt x="1743877" y="2657986"/>
                  </a:cubicBezTo>
                  <a:cubicBezTo>
                    <a:pt x="1737590" y="2656900"/>
                    <a:pt x="1731199" y="2656509"/>
                    <a:pt x="1724827" y="2656843"/>
                  </a:cubicBezTo>
                  <a:cubicBezTo>
                    <a:pt x="1715873" y="2656843"/>
                    <a:pt x="1703395" y="2656843"/>
                    <a:pt x="1684727" y="2659224"/>
                  </a:cubicBezTo>
                  <a:cubicBezTo>
                    <a:pt x="1667772" y="2660843"/>
                    <a:pt x="1687012" y="2656652"/>
                    <a:pt x="1706634" y="2653032"/>
                  </a:cubicBezTo>
                  <a:cubicBezTo>
                    <a:pt x="1714664" y="2651937"/>
                    <a:pt x="1722550" y="2649984"/>
                    <a:pt x="1730161" y="2647222"/>
                  </a:cubicBezTo>
                  <a:cubicBezTo>
                    <a:pt x="1732828" y="2645984"/>
                    <a:pt x="1731685" y="2645508"/>
                    <a:pt x="1730161" y="2644936"/>
                  </a:cubicBezTo>
                  <a:lnTo>
                    <a:pt x="1717874" y="2647603"/>
                  </a:lnTo>
                  <a:lnTo>
                    <a:pt x="1705396" y="2649604"/>
                  </a:lnTo>
                  <a:lnTo>
                    <a:pt x="1680535" y="2653699"/>
                  </a:lnTo>
                  <a:lnTo>
                    <a:pt x="1655675" y="2657795"/>
                  </a:lnTo>
                  <a:lnTo>
                    <a:pt x="1630625" y="2660652"/>
                  </a:lnTo>
                  <a:cubicBezTo>
                    <a:pt x="1558701" y="2670806"/>
                    <a:pt x="1485930" y="2673492"/>
                    <a:pt x="1413454" y="2668654"/>
                  </a:cubicBezTo>
                  <a:lnTo>
                    <a:pt x="1398024" y="2668082"/>
                  </a:lnTo>
                  <a:lnTo>
                    <a:pt x="1383260" y="2666844"/>
                  </a:lnTo>
                  <a:lnTo>
                    <a:pt x="1355638" y="2664843"/>
                  </a:lnTo>
                  <a:cubicBezTo>
                    <a:pt x="1346779" y="2664176"/>
                    <a:pt x="1338017" y="2663986"/>
                    <a:pt x="1329539" y="2663224"/>
                  </a:cubicBezTo>
                  <a:cubicBezTo>
                    <a:pt x="1321062" y="2662462"/>
                    <a:pt x="1312489" y="2661700"/>
                    <a:pt x="1303917" y="2661128"/>
                  </a:cubicBezTo>
                  <a:cubicBezTo>
                    <a:pt x="1286162" y="2660138"/>
                    <a:pt x="1268475" y="2658100"/>
                    <a:pt x="1250958" y="2655033"/>
                  </a:cubicBezTo>
                  <a:lnTo>
                    <a:pt x="1222954" y="2649889"/>
                  </a:lnTo>
                  <a:cubicBezTo>
                    <a:pt x="1213325" y="2648279"/>
                    <a:pt x="1203781" y="2646155"/>
                    <a:pt x="1194379" y="2643507"/>
                  </a:cubicBezTo>
                  <a:cubicBezTo>
                    <a:pt x="1183711" y="2641221"/>
                    <a:pt x="1173805" y="2638840"/>
                    <a:pt x="1164280" y="2636459"/>
                  </a:cubicBezTo>
                  <a:cubicBezTo>
                    <a:pt x="1154755" y="2634078"/>
                    <a:pt x="1145230" y="2631982"/>
                    <a:pt x="1136563" y="2628839"/>
                  </a:cubicBezTo>
                  <a:lnTo>
                    <a:pt x="1139706" y="2625220"/>
                  </a:lnTo>
                  <a:cubicBezTo>
                    <a:pt x="1125409" y="2619400"/>
                    <a:pt x="1110740" y="2614532"/>
                    <a:pt x="1095796" y="2610646"/>
                  </a:cubicBezTo>
                  <a:cubicBezTo>
                    <a:pt x="1087795" y="2608265"/>
                    <a:pt x="1080365" y="2604931"/>
                    <a:pt x="1072269" y="2602169"/>
                  </a:cubicBezTo>
                  <a:cubicBezTo>
                    <a:pt x="1056267" y="2596645"/>
                    <a:pt x="1043694" y="2592644"/>
                    <a:pt x="1034931" y="2588929"/>
                  </a:cubicBezTo>
                  <a:cubicBezTo>
                    <a:pt x="1028902" y="2586729"/>
                    <a:pt x="1023072" y="2584015"/>
                    <a:pt x="1017500" y="2580833"/>
                  </a:cubicBezTo>
                  <a:cubicBezTo>
                    <a:pt x="1011785" y="2577309"/>
                    <a:pt x="1017024" y="2577690"/>
                    <a:pt x="1029216" y="2580833"/>
                  </a:cubicBezTo>
                  <a:cubicBezTo>
                    <a:pt x="1036074" y="2582643"/>
                    <a:pt x="1043027" y="2584071"/>
                    <a:pt x="1049885" y="2585691"/>
                  </a:cubicBezTo>
                  <a:cubicBezTo>
                    <a:pt x="1075127" y="2593692"/>
                    <a:pt x="1068935" y="2589882"/>
                    <a:pt x="1075127" y="2590548"/>
                  </a:cubicBezTo>
                  <a:cubicBezTo>
                    <a:pt x="1073793" y="2589510"/>
                    <a:pt x="1072317" y="2588682"/>
                    <a:pt x="1070745" y="2588072"/>
                  </a:cubicBezTo>
                  <a:cubicBezTo>
                    <a:pt x="1074936" y="2587596"/>
                    <a:pt x="1079127" y="2587120"/>
                    <a:pt x="1071697" y="2582738"/>
                  </a:cubicBezTo>
                  <a:cubicBezTo>
                    <a:pt x="1058839" y="2578451"/>
                    <a:pt x="1045789" y="2574356"/>
                    <a:pt x="1032931" y="2569879"/>
                  </a:cubicBezTo>
                  <a:lnTo>
                    <a:pt x="1016548" y="2563021"/>
                  </a:lnTo>
                  <a:cubicBezTo>
                    <a:pt x="1022891" y="2563488"/>
                    <a:pt x="1029111" y="2565031"/>
                    <a:pt x="1034931" y="2567593"/>
                  </a:cubicBezTo>
                  <a:cubicBezTo>
                    <a:pt x="1044456" y="2570355"/>
                    <a:pt x="1055505" y="2573404"/>
                    <a:pt x="1060268" y="2574070"/>
                  </a:cubicBezTo>
                  <a:cubicBezTo>
                    <a:pt x="1075069" y="2579766"/>
                    <a:pt x="1090376" y="2584043"/>
                    <a:pt x="1105987" y="2586834"/>
                  </a:cubicBezTo>
                  <a:lnTo>
                    <a:pt x="1099415" y="2582929"/>
                  </a:lnTo>
                  <a:cubicBezTo>
                    <a:pt x="1094843" y="2581309"/>
                    <a:pt x="1090462" y="2579118"/>
                    <a:pt x="1085985" y="2577213"/>
                  </a:cubicBezTo>
                  <a:cubicBezTo>
                    <a:pt x="1091510" y="2577785"/>
                    <a:pt x="1097034" y="2578357"/>
                    <a:pt x="1102749" y="2578451"/>
                  </a:cubicBezTo>
                  <a:cubicBezTo>
                    <a:pt x="1093224" y="2575403"/>
                    <a:pt x="1083699" y="2570832"/>
                    <a:pt x="1073602" y="2567688"/>
                  </a:cubicBezTo>
                  <a:cubicBezTo>
                    <a:pt x="969970" y="2531113"/>
                    <a:pt x="971304" y="2527684"/>
                    <a:pt x="972923" y="2520063"/>
                  </a:cubicBezTo>
                  <a:lnTo>
                    <a:pt x="987116" y="2525493"/>
                  </a:lnTo>
                  <a:lnTo>
                    <a:pt x="1001689" y="2530160"/>
                  </a:lnTo>
                  <a:cubicBezTo>
                    <a:pt x="1018262" y="2536446"/>
                    <a:pt x="1028454" y="2539685"/>
                    <a:pt x="1027978" y="2537970"/>
                  </a:cubicBezTo>
                  <a:lnTo>
                    <a:pt x="1039979" y="2542638"/>
                  </a:lnTo>
                  <a:cubicBezTo>
                    <a:pt x="1081794" y="2558735"/>
                    <a:pt x="1090843" y="2565117"/>
                    <a:pt x="1097129" y="2570165"/>
                  </a:cubicBezTo>
                  <a:cubicBezTo>
                    <a:pt x="1091224" y="2565117"/>
                    <a:pt x="1082175" y="2558735"/>
                    <a:pt x="1039979" y="2542638"/>
                  </a:cubicBezTo>
                  <a:cubicBezTo>
                    <a:pt x="1044266" y="2543209"/>
                    <a:pt x="1048742" y="2543400"/>
                    <a:pt x="1053219" y="2543686"/>
                  </a:cubicBezTo>
                  <a:cubicBezTo>
                    <a:pt x="1067764" y="2548514"/>
                    <a:pt x="1081985" y="2553401"/>
                    <a:pt x="1095891" y="2558354"/>
                  </a:cubicBezTo>
                  <a:cubicBezTo>
                    <a:pt x="1106369" y="2561973"/>
                    <a:pt x="1116941" y="2565021"/>
                    <a:pt x="1127419" y="2567879"/>
                  </a:cubicBezTo>
                  <a:cubicBezTo>
                    <a:pt x="1116941" y="2564735"/>
                    <a:pt x="1106369" y="2561688"/>
                    <a:pt x="1095891" y="2558354"/>
                  </a:cubicBezTo>
                  <a:cubicBezTo>
                    <a:pt x="1081985" y="2553401"/>
                    <a:pt x="1067764" y="2548514"/>
                    <a:pt x="1053219" y="2543686"/>
                  </a:cubicBezTo>
                  <a:cubicBezTo>
                    <a:pt x="1051504" y="2540257"/>
                    <a:pt x="1063887" y="2541780"/>
                    <a:pt x="1085699" y="2547019"/>
                  </a:cubicBezTo>
                  <a:cubicBezTo>
                    <a:pt x="1092462" y="2548924"/>
                    <a:pt x="1099225" y="2551115"/>
                    <a:pt x="1105987" y="2553020"/>
                  </a:cubicBezTo>
                  <a:lnTo>
                    <a:pt x="1126561" y="2557973"/>
                  </a:lnTo>
                  <a:cubicBezTo>
                    <a:pt x="1140373" y="2561878"/>
                    <a:pt x="1153994" y="2566450"/>
                    <a:pt x="1167995" y="2569784"/>
                  </a:cubicBezTo>
                  <a:lnTo>
                    <a:pt x="1195332" y="2575880"/>
                  </a:lnTo>
                  <a:cubicBezTo>
                    <a:pt x="1208381" y="2579023"/>
                    <a:pt x="1221430" y="2582452"/>
                    <a:pt x="1234670" y="2584643"/>
                  </a:cubicBezTo>
                  <a:lnTo>
                    <a:pt x="1234670" y="2588739"/>
                  </a:lnTo>
                  <a:cubicBezTo>
                    <a:pt x="1207714" y="2585977"/>
                    <a:pt x="1221050" y="2590644"/>
                    <a:pt x="1223812" y="2593310"/>
                  </a:cubicBezTo>
                  <a:lnTo>
                    <a:pt x="1274961" y="2602835"/>
                  </a:lnTo>
                  <a:cubicBezTo>
                    <a:pt x="1291439" y="2605407"/>
                    <a:pt x="1306775" y="2607789"/>
                    <a:pt x="1318871" y="2610646"/>
                  </a:cubicBezTo>
                  <a:cubicBezTo>
                    <a:pt x="1337921" y="2613503"/>
                    <a:pt x="1357447" y="2614170"/>
                    <a:pt x="1376688" y="2615790"/>
                  </a:cubicBezTo>
                  <a:cubicBezTo>
                    <a:pt x="1386213" y="2616457"/>
                    <a:pt x="1395738" y="2617694"/>
                    <a:pt x="1405263" y="2617885"/>
                  </a:cubicBezTo>
                  <a:lnTo>
                    <a:pt x="1433838" y="2619123"/>
                  </a:lnTo>
                  <a:cubicBezTo>
                    <a:pt x="1447459" y="2619123"/>
                    <a:pt x="1457746" y="2619981"/>
                    <a:pt x="1466223" y="2620076"/>
                  </a:cubicBezTo>
                  <a:cubicBezTo>
                    <a:pt x="1474700" y="2620171"/>
                    <a:pt x="1481177" y="2620552"/>
                    <a:pt x="1487083" y="2621029"/>
                  </a:cubicBezTo>
                  <a:cubicBezTo>
                    <a:pt x="1498894" y="2621885"/>
                    <a:pt x="1508133" y="2623124"/>
                    <a:pt x="1525183" y="2623410"/>
                  </a:cubicBezTo>
                  <a:cubicBezTo>
                    <a:pt x="1542233" y="2623695"/>
                    <a:pt x="1554901" y="2622076"/>
                    <a:pt x="1568141" y="2621791"/>
                  </a:cubicBezTo>
                  <a:lnTo>
                    <a:pt x="1587191" y="2621791"/>
                  </a:lnTo>
                  <a:lnTo>
                    <a:pt x="1606241" y="2620457"/>
                  </a:lnTo>
                  <a:cubicBezTo>
                    <a:pt x="1618909" y="2619600"/>
                    <a:pt x="1631958" y="2618743"/>
                    <a:pt x="1646245" y="2617504"/>
                  </a:cubicBezTo>
                  <a:cubicBezTo>
                    <a:pt x="1660533" y="2616266"/>
                    <a:pt x="1675868" y="2613218"/>
                    <a:pt x="1693870" y="2610265"/>
                  </a:cubicBezTo>
                  <a:cubicBezTo>
                    <a:pt x="1698347" y="2609027"/>
                    <a:pt x="1703395" y="2607789"/>
                    <a:pt x="1708539" y="2606550"/>
                  </a:cubicBezTo>
                  <a:lnTo>
                    <a:pt x="1725398" y="2601883"/>
                  </a:lnTo>
                  <a:cubicBezTo>
                    <a:pt x="1737209" y="2598740"/>
                    <a:pt x="1750354" y="2595597"/>
                    <a:pt x="1764260" y="2592358"/>
                  </a:cubicBezTo>
                  <a:cubicBezTo>
                    <a:pt x="1774547" y="2588834"/>
                    <a:pt x="1762546" y="2590168"/>
                    <a:pt x="1755497" y="2590358"/>
                  </a:cubicBezTo>
                  <a:cubicBezTo>
                    <a:pt x="1751973" y="2590358"/>
                    <a:pt x="1749782" y="2590358"/>
                    <a:pt x="1752163" y="2589119"/>
                  </a:cubicBezTo>
                  <a:cubicBezTo>
                    <a:pt x="1754611" y="2588100"/>
                    <a:pt x="1757126" y="2587243"/>
                    <a:pt x="1759688" y="2586548"/>
                  </a:cubicBezTo>
                  <a:cubicBezTo>
                    <a:pt x="1763689" y="2585405"/>
                    <a:pt x="1769213" y="2583785"/>
                    <a:pt x="1776643" y="2581309"/>
                  </a:cubicBezTo>
                  <a:lnTo>
                    <a:pt x="1767118" y="2578261"/>
                  </a:lnTo>
                  <a:cubicBezTo>
                    <a:pt x="1736828" y="2584357"/>
                    <a:pt x="1734637" y="2582547"/>
                    <a:pt x="1734923" y="2580357"/>
                  </a:cubicBezTo>
                  <a:cubicBezTo>
                    <a:pt x="1703872" y="2584548"/>
                    <a:pt x="1731589" y="2575309"/>
                    <a:pt x="1739400" y="2570832"/>
                  </a:cubicBezTo>
                  <a:cubicBezTo>
                    <a:pt x="1747334" y="2567955"/>
                    <a:pt x="1755450" y="2565602"/>
                    <a:pt x="1763689" y="2563783"/>
                  </a:cubicBezTo>
                  <a:cubicBezTo>
                    <a:pt x="1771118" y="2561250"/>
                    <a:pt x="1778776" y="2559431"/>
                    <a:pt x="1786549" y="2558354"/>
                  </a:cubicBezTo>
                  <a:cubicBezTo>
                    <a:pt x="1800484" y="2558011"/>
                    <a:pt x="1814343" y="2556153"/>
                    <a:pt x="1827887" y="2552829"/>
                  </a:cubicBezTo>
                  <a:cubicBezTo>
                    <a:pt x="1844746" y="2549115"/>
                    <a:pt x="1859605" y="2546257"/>
                    <a:pt x="1856462" y="2550067"/>
                  </a:cubicBezTo>
                  <a:cubicBezTo>
                    <a:pt x="1865987" y="2546734"/>
                    <a:pt x="1875512" y="2544066"/>
                    <a:pt x="1884275" y="2540542"/>
                  </a:cubicBezTo>
                  <a:cubicBezTo>
                    <a:pt x="1900372" y="2531684"/>
                    <a:pt x="1884275" y="2535399"/>
                    <a:pt x="1883704" y="2533208"/>
                  </a:cubicBezTo>
                  <a:cubicBezTo>
                    <a:pt x="1883132" y="2531017"/>
                    <a:pt x="1879989" y="2531493"/>
                    <a:pt x="1873131" y="2532636"/>
                  </a:cubicBezTo>
                  <a:cubicBezTo>
                    <a:pt x="1861025" y="2534589"/>
                    <a:pt x="1849061" y="2537323"/>
                    <a:pt x="1837317" y="2540828"/>
                  </a:cubicBezTo>
                  <a:cubicBezTo>
                    <a:pt x="1829126" y="2543114"/>
                    <a:pt x="1823029" y="2544447"/>
                    <a:pt x="1817791" y="2545400"/>
                  </a:cubicBezTo>
                  <a:cubicBezTo>
                    <a:pt x="1812552" y="2546352"/>
                    <a:pt x="1808266" y="2546352"/>
                    <a:pt x="1803027" y="2546924"/>
                  </a:cubicBezTo>
                  <a:cubicBezTo>
                    <a:pt x="1796455" y="2547591"/>
                    <a:pt x="1794931" y="2546924"/>
                    <a:pt x="1798550" y="2545209"/>
                  </a:cubicBezTo>
                  <a:cubicBezTo>
                    <a:pt x="1802170" y="2543495"/>
                    <a:pt x="1811314" y="2540638"/>
                    <a:pt x="1825506" y="2535113"/>
                  </a:cubicBezTo>
                  <a:cubicBezTo>
                    <a:pt x="1841727" y="2528074"/>
                    <a:pt x="1858786" y="2523169"/>
                    <a:pt x="1876274" y="2520540"/>
                  </a:cubicBezTo>
                  <a:cubicBezTo>
                    <a:pt x="1887437" y="2519654"/>
                    <a:pt x="1898410" y="2517149"/>
                    <a:pt x="1908850" y="2513110"/>
                  </a:cubicBezTo>
                  <a:cubicBezTo>
                    <a:pt x="1917108" y="2510157"/>
                    <a:pt x="1925185" y="2506729"/>
                    <a:pt x="1933043" y="2502823"/>
                  </a:cubicBezTo>
                  <a:cubicBezTo>
                    <a:pt x="1942568" y="2498060"/>
                    <a:pt x="1953903" y="2492250"/>
                    <a:pt x="1967619" y="2485011"/>
                  </a:cubicBezTo>
                  <a:cubicBezTo>
                    <a:pt x="1981335" y="2477772"/>
                    <a:pt x="1993241" y="2469581"/>
                    <a:pt x="2009624" y="2463009"/>
                  </a:cubicBezTo>
                  <a:cubicBezTo>
                    <a:pt x="2028674" y="2455293"/>
                    <a:pt x="2004481" y="2468247"/>
                    <a:pt x="1994860" y="2474343"/>
                  </a:cubicBezTo>
                  <a:cubicBezTo>
                    <a:pt x="1981526" y="2482725"/>
                    <a:pt x="1975810" y="2487774"/>
                    <a:pt x="1995718" y="2478534"/>
                  </a:cubicBezTo>
                  <a:cubicBezTo>
                    <a:pt x="2009586" y="2473124"/>
                    <a:pt x="2022578" y="2465714"/>
                    <a:pt x="2034294" y="2456532"/>
                  </a:cubicBezTo>
                  <a:cubicBezTo>
                    <a:pt x="2046695" y="2446769"/>
                    <a:pt x="2060307" y="2438644"/>
                    <a:pt x="2074775" y="2432338"/>
                  </a:cubicBezTo>
                  <a:cubicBezTo>
                    <a:pt x="2083062" y="2428814"/>
                    <a:pt x="2091349" y="2423861"/>
                    <a:pt x="2099350" y="2419765"/>
                  </a:cubicBezTo>
                  <a:cubicBezTo>
                    <a:pt x="2107351" y="2415670"/>
                    <a:pt x="2114685" y="2411669"/>
                    <a:pt x="2120495" y="2409002"/>
                  </a:cubicBezTo>
                  <a:cubicBezTo>
                    <a:pt x="2132020" y="2403573"/>
                    <a:pt x="2137069" y="2402620"/>
                    <a:pt x="2126591" y="2412241"/>
                  </a:cubicBezTo>
                  <a:cubicBezTo>
                    <a:pt x="2121924" y="2416526"/>
                    <a:pt x="2124496" y="2416432"/>
                    <a:pt x="2123829" y="2418432"/>
                  </a:cubicBezTo>
                  <a:lnTo>
                    <a:pt x="2138688" y="2411193"/>
                  </a:lnTo>
                  <a:cubicBezTo>
                    <a:pt x="2143546" y="2408716"/>
                    <a:pt x="2148213" y="2405954"/>
                    <a:pt x="2153166" y="2403287"/>
                  </a:cubicBezTo>
                  <a:cubicBezTo>
                    <a:pt x="2167549" y="2392809"/>
                    <a:pt x="2181265" y="2384999"/>
                    <a:pt x="2194600" y="2375474"/>
                  </a:cubicBezTo>
                  <a:cubicBezTo>
                    <a:pt x="2209345" y="2365044"/>
                    <a:pt x="2223441" y="2353719"/>
                    <a:pt x="2236795" y="2341565"/>
                  </a:cubicBezTo>
                  <a:lnTo>
                    <a:pt x="2232033" y="2341565"/>
                  </a:lnTo>
                  <a:lnTo>
                    <a:pt x="2227270" y="2338422"/>
                  </a:lnTo>
                  <a:cubicBezTo>
                    <a:pt x="2224794" y="2338422"/>
                    <a:pt x="2224794" y="2336803"/>
                    <a:pt x="2246892" y="2317371"/>
                  </a:cubicBezTo>
                  <a:cubicBezTo>
                    <a:pt x="2250416" y="2313562"/>
                    <a:pt x="2255464" y="2308894"/>
                    <a:pt x="2261084" y="2303846"/>
                  </a:cubicBezTo>
                  <a:cubicBezTo>
                    <a:pt x="2266704" y="2298798"/>
                    <a:pt x="2272705" y="2293654"/>
                    <a:pt x="2277753" y="2288415"/>
                  </a:cubicBezTo>
                  <a:cubicBezTo>
                    <a:pt x="2325378" y="2236790"/>
                    <a:pt x="2278801" y="2272223"/>
                    <a:pt x="2297755" y="2247172"/>
                  </a:cubicBezTo>
                  <a:cubicBezTo>
                    <a:pt x="2316805" y="2226884"/>
                    <a:pt x="2344237" y="2195737"/>
                    <a:pt x="2353191" y="2188879"/>
                  </a:cubicBezTo>
                  <a:cubicBezTo>
                    <a:pt x="2370622" y="2177068"/>
                    <a:pt x="2404054" y="2142492"/>
                    <a:pt x="2441297" y="2090676"/>
                  </a:cubicBezTo>
                  <a:cubicBezTo>
                    <a:pt x="2450251" y="2078580"/>
                    <a:pt x="2449870" y="2081628"/>
                    <a:pt x="2451299" y="2081151"/>
                  </a:cubicBezTo>
                  <a:lnTo>
                    <a:pt x="2451299" y="2081628"/>
                  </a:lnTo>
                  <a:cubicBezTo>
                    <a:pt x="2419390" y="2126490"/>
                    <a:pt x="2404817" y="2145921"/>
                    <a:pt x="2413199" y="2142016"/>
                  </a:cubicBezTo>
                  <a:cubicBezTo>
                    <a:pt x="2415294" y="2140968"/>
                    <a:pt x="2414913" y="2143255"/>
                    <a:pt x="2415675" y="2144016"/>
                  </a:cubicBezTo>
                  <a:cubicBezTo>
                    <a:pt x="2421009" y="2138397"/>
                    <a:pt x="2425771" y="2133348"/>
                    <a:pt x="2430058" y="2128681"/>
                  </a:cubicBezTo>
                  <a:lnTo>
                    <a:pt x="2440440" y="2117156"/>
                  </a:lnTo>
                  <a:cubicBezTo>
                    <a:pt x="2443612" y="2113232"/>
                    <a:pt x="2447365" y="2109822"/>
                    <a:pt x="2451584" y="2107059"/>
                  </a:cubicBezTo>
                  <a:cubicBezTo>
                    <a:pt x="2454537" y="2106107"/>
                    <a:pt x="2449394" y="2117346"/>
                    <a:pt x="2434344" y="2139730"/>
                  </a:cubicBezTo>
                  <a:cubicBezTo>
                    <a:pt x="2444821" y="2127253"/>
                    <a:pt x="2453394" y="2114298"/>
                    <a:pt x="2462919" y="2102297"/>
                  </a:cubicBezTo>
                  <a:cubicBezTo>
                    <a:pt x="2467301" y="2096296"/>
                    <a:pt x="2471777" y="2090391"/>
                    <a:pt x="2475683" y="2084485"/>
                  </a:cubicBezTo>
                  <a:cubicBezTo>
                    <a:pt x="2479588" y="2078580"/>
                    <a:pt x="2483207" y="2072674"/>
                    <a:pt x="2486732" y="2066959"/>
                  </a:cubicBezTo>
                  <a:cubicBezTo>
                    <a:pt x="2493780" y="2055529"/>
                    <a:pt x="2500257" y="2044766"/>
                    <a:pt x="2505782" y="2034574"/>
                  </a:cubicBezTo>
                  <a:cubicBezTo>
                    <a:pt x="2511306" y="2024382"/>
                    <a:pt x="2515307" y="2014381"/>
                    <a:pt x="2518926" y="2005523"/>
                  </a:cubicBezTo>
                  <a:cubicBezTo>
                    <a:pt x="2524451" y="2002475"/>
                    <a:pt x="2536357" y="1987902"/>
                    <a:pt x="2549596" y="1965137"/>
                  </a:cubicBezTo>
                  <a:cubicBezTo>
                    <a:pt x="2553121" y="1959422"/>
                    <a:pt x="2556645" y="1953326"/>
                    <a:pt x="2560455" y="1947039"/>
                  </a:cubicBezTo>
                  <a:cubicBezTo>
                    <a:pt x="2564265" y="1940753"/>
                    <a:pt x="2568266" y="1933799"/>
                    <a:pt x="2571790" y="1926465"/>
                  </a:cubicBezTo>
                  <a:cubicBezTo>
                    <a:pt x="2579124" y="1911892"/>
                    <a:pt x="2587125" y="1896176"/>
                    <a:pt x="2595031" y="1879793"/>
                  </a:cubicBezTo>
                  <a:lnTo>
                    <a:pt x="2609699" y="1841217"/>
                  </a:lnTo>
                  <a:cubicBezTo>
                    <a:pt x="2609699" y="1839883"/>
                    <a:pt x="2610842" y="1836930"/>
                    <a:pt x="2612080" y="1832835"/>
                  </a:cubicBezTo>
                  <a:cubicBezTo>
                    <a:pt x="2613319" y="1828739"/>
                    <a:pt x="2615033" y="1823310"/>
                    <a:pt x="2616653" y="1817214"/>
                  </a:cubicBezTo>
                  <a:cubicBezTo>
                    <a:pt x="2619986" y="1804831"/>
                    <a:pt x="2624463" y="1789210"/>
                    <a:pt x="2629226" y="1773113"/>
                  </a:cubicBezTo>
                  <a:cubicBezTo>
                    <a:pt x="2633988" y="1757016"/>
                    <a:pt x="2637322" y="1740252"/>
                    <a:pt x="2641132" y="1726155"/>
                  </a:cubicBezTo>
                  <a:cubicBezTo>
                    <a:pt x="2642846" y="1719106"/>
                    <a:pt x="2644751" y="1712724"/>
                    <a:pt x="2645989" y="1707105"/>
                  </a:cubicBezTo>
                  <a:cubicBezTo>
                    <a:pt x="2647228" y="1701485"/>
                    <a:pt x="2648180" y="1697580"/>
                    <a:pt x="2649037" y="1694055"/>
                  </a:cubicBezTo>
                  <a:cubicBezTo>
                    <a:pt x="2650419" y="1688121"/>
                    <a:pt x="2652229" y="1682292"/>
                    <a:pt x="2654467" y="1676624"/>
                  </a:cubicBezTo>
                  <a:cubicBezTo>
                    <a:pt x="2658372" y="1676624"/>
                    <a:pt x="2662563" y="1674720"/>
                    <a:pt x="2664944" y="1680530"/>
                  </a:cubicBezTo>
                  <a:cubicBezTo>
                    <a:pt x="2664716" y="1686788"/>
                    <a:pt x="2663725" y="1692989"/>
                    <a:pt x="2661992" y="1699008"/>
                  </a:cubicBezTo>
                  <a:cubicBezTo>
                    <a:pt x="2660944" y="1703676"/>
                    <a:pt x="2659896" y="1708533"/>
                    <a:pt x="2658562" y="1714058"/>
                  </a:cubicBezTo>
                  <a:cubicBezTo>
                    <a:pt x="2657229" y="1719582"/>
                    <a:pt x="2655705" y="1724154"/>
                    <a:pt x="2654371" y="1728631"/>
                  </a:cubicBezTo>
                  <a:lnTo>
                    <a:pt x="2650943" y="1745014"/>
                  </a:lnTo>
                  <a:lnTo>
                    <a:pt x="2647609" y="1764064"/>
                  </a:lnTo>
                  <a:cubicBezTo>
                    <a:pt x="2636941" y="1792639"/>
                    <a:pt x="2629226" y="1815880"/>
                    <a:pt x="2621987" y="1836835"/>
                  </a:cubicBezTo>
                  <a:cubicBezTo>
                    <a:pt x="2629226" y="1815880"/>
                    <a:pt x="2636941" y="1792353"/>
                    <a:pt x="2647609" y="1764159"/>
                  </a:cubicBezTo>
                  <a:lnTo>
                    <a:pt x="2651990" y="1768065"/>
                  </a:lnTo>
                  <a:cubicBezTo>
                    <a:pt x="2658629" y="1753034"/>
                    <a:pt x="2664230" y="1737566"/>
                    <a:pt x="2668754" y="1721773"/>
                  </a:cubicBezTo>
                  <a:cubicBezTo>
                    <a:pt x="2669897" y="1724154"/>
                    <a:pt x="2666563" y="1741299"/>
                    <a:pt x="2670183" y="1735394"/>
                  </a:cubicBezTo>
                  <a:cubicBezTo>
                    <a:pt x="2668564" y="1741109"/>
                    <a:pt x="2667040" y="1746633"/>
                    <a:pt x="2665516" y="1752158"/>
                  </a:cubicBezTo>
                  <a:cubicBezTo>
                    <a:pt x="2667040" y="1746633"/>
                    <a:pt x="2668564" y="1741109"/>
                    <a:pt x="2670183" y="1735394"/>
                  </a:cubicBezTo>
                  <a:cubicBezTo>
                    <a:pt x="2671802" y="1729679"/>
                    <a:pt x="2673803" y="1725202"/>
                    <a:pt x="2675517" y="1720154"/>
                  </a:cubicBezTo>
                  <a:cubicBezTo>
                    <a:pt x="2678946" y="1707009"/>
                    <a:pt x="2681804" y="1693674"/>
                    <a:pt x="2685042" y="1680530"/>
                  </a:cubicBezTo>
                  <a:cubicBezTo>
                    <a:pt x="2687328" y="1670338"/>
                    <a:pt x="2690281" y="1659670"/>
                    <a:pt x="2691900" y="1649383"/>
                  </a:cubicBezTo>
                  <a:cubicBezTo>
                    <a:pt x="2693519" y="1639096"/>
                    <a:pt x="2695805" y="1629476"/>
                    <a:pt x="2697901" y="1621665"/>
                  </a:cubicBezTo>
                  <a:cubicBezTo>
                    <a:pt x="2698072" y="1624332"/>
                    <a:pt x="2698072" y="1626999"/>
                    <a:pt x="2697901" y="1629666"/>
                  </a:cubicBezTo>
                  <a:cubicBezTo>
                    <a:pt x="2698072" y="1626999"/>
                    <a:pt x="2698072" y="1624332"/>
                    <a:pt x="2697901" y="1621665"/>
                  </a:cubicBezTo>
                  <a:cubicBezTo>
                    <a:pt x="2700377" y="1609378"/>
                    <a:pt x="2703044" y="1598710"/>
                    <a:pt x="2704473" y="1589471"/>
                  </a:cubicBezTo>
                  <a:cubicBezTo>
                    <a:pt x="2705902" y="1580232"/>
                    <a:pt x="2707426" y="1572612"/>
                    <a:pt x="2708569" y="1566516"/>
                  </a:cubicBezTo>
                  <a:cubicBezTo>
                    <a:pt x="2710855" y="1554514"/>
                    <a:pt x="2712474" y="1548799"/>
                    <a:pt x="2713331" y="1549561"/>
                  </a:cubicBezTo>
                  <a:cubicBezTo>
                    <a:pt x="2714693" y="1556819"/>
                    <a:pt x="2714951" y="1564230"/>
                    <a:pt x="2714093" y="1571564"/>
                  </a:cubicBezTo>
                  <a:cubicBezTo>
                    <a:pt x="2714093" y="1578517"/>
                    <a:pt x="2713617" y="1587090"/>
                    <a:pt x="2713045" y="1597377"/>
                  </a:cubicBezTo>
                  <a:cubicBezTo>
                    <a:pt x="2712474" y="1607664"/>
                    <a:pt x="2710664" y="1619474"/>
                    <a:pt x="2709236" y="1632905"/>
                  </a:cubicBezTo>
                  <a:lnTo>
                    <a:pt x="2711045" y="1633667"/>
                  </a:lnTo>
                  <a:cubicBezTo>
                    <a:pt x="2712284" y="1629476"/>
                    <a:pt x="2713427" y="1625285"/>
                    <a:pt x="2714570" y="1621189"/>
                  </a:cubicBezTo>
                  <a:cubicBezTo>
                    <a:pt x="2714570" y="1637477"/>
                    <a:pt x="2719237" y="1624904"/>
                    <a:pt x="2723618" y="1615188"/>
                  </a:cubicBezTo>
                  <a:cubicBezTo>
                    <a:pt x="2719237" y="1624713"/>
                    <a:pt x="2714093" y="1637477"/>
                    <a:pt x="2714570" y="1621094"/>
                  </a:cubicBezTo>
                  <a:cubicBezTo>
                    <a:pt x="2726095" y="1532416"/>
                    <a:pt x="2723333" y="1467170"/>
                    <a:pt x="2712855" y="1504698"/>
                  </a:cubicBezTo>
                  <a:cubicBezTo>
                    <a:pt x="2715141" y="1483362"/>
                    <a:pt x="2717808" y="1472599"/>
                    <a:pt x="2719427" y="1461931"/>
                  </a:cubicBezTo>
                  <a:cubicBezTo>
                    <a:pt x="2721046" y="1451263"/>
                    <a:pt x="2722761" y="1440976"/>
                    <a:pt x="2724285" y="1420783"/>
                  </a:cubicBezTo>
                  <a:cubicBezTo>
                    <a:pt x="2725237" y="1406591"/>
                    <a:pt x="2727238" y="1414687"/>
                    <a:pt x="2728000" y="1428689"/>
                  </a:cubicBezTo>
                  <a:cubicBezTo>
                    <a:pt x="2729333" y="1456121"/>
                    <a:pt x="2729619" y="1516319"/>
                    <a:pt x="2732953" y="1416878"/>
                  </a:cubicBezTo>
                  <a:cubicBezTo>
                    <a:pt x="2734001" y="1388303"/>
                    <a:pt x="2736477" y="1410782"/>
                    <a:pt x="2737144" y="1426403"/>
                  </a:cubicBezTo>
                  <a:cubicBezTo>
                    <a:pt x="2737715" y="1438976"/>
                    <a:pt x="2738192" y="1451644"/>
                    <a:pt x="2738763" y="1464503"/>
                  </a:cubicBezTo>
                  <a:cubicBezTo>
                    <a:pt x="2739335" y="1477362"/>
                    <a:pt x="2738763" y="1490316"/>
                    <a:pt x="2738763" y="1503365"/>
                  </a:cubicBezTo>
                  <a:cubicBezTo>
                    <a:pt x="2738763" y="1516414"/>
                    <a:pt x="2738763" y="1529749"/>
                    <a:pt x="2737811" y="1542894"/>
                  </a:cubicBezTo>
                  <a:cubicBezTo>
                    <a:pt x="2736858" y="1556038"/>
                    <a:pt x="2736001" y="1569183"/>
                    <a:pt x="2735144" y="1582327"/>
                  </a:cubicBezTo>
                  <a:cubicBezTo>
                    <a:pt x="2736287" y="1583661"/>
                    <a:pt x="2737239" y="1585089"/>
                    <a:pt x="2740096" y="1570326"/>
                  </a:cubicBezTo>
                  <a:cubicBezTo>
                    <a:pt x="2744859" y="1535274"/>
                    <a:pt x="2746859" y="1527558"/>
                    <a:pt x="2745240" y="1554895"/>
                  </a:cubicBezTo>
                  <a:lnTo>
                    <a:pt x="2745240" y="1568897"/>
                  </a:lnTo>
                  <a:cubicBezTo>
                    <a:pt x="2742954" y="1581565"/>
                    <a:pt x="2741620" y="1593757"/>
                    <a:pt x="2739525" y="1606140"/>
                  </a:cubicBezTo>
                  <a:cubicBezTo>
                    <a:pt x="2741620" y="1593757"/>
                    <a:pt x="2742954" y="1581565"/>
                    <a:pt x="2745240" y="1568897"/>
                  </a:cubicBezTo>
                  <a:cubicBezTo>
                    <a:pt x="2748955" y="1564896"/>
                    <a:pt x="2749812" y="1574517"/>
                    <a:pt x="2748574" y="1595281"/>
                  </a:cubicBezTo>
                  <a:cubicBezTo>
                    <a:pt x="2748002" y="1605663"/>
                    <a:pt x="2745621" y="1618617"/>
                    <a:pt x="2743240" y="1634238"/>
                  </a:cubicBezTo>
                  <a:cubicBezTo>
                    <a:pt x="2740859" y="1649859"/>
                    <a:pt x="2738001" y="1667862"/>
                    <a:pt x="2732858" y="1687674"/>
                  </a:cubicBezTo>
                  <a:cubicBezTo>
                    <a:pt x="2728266" y="1702485"/>
                    <a:pt x="2725085" y="1717696"/>
                    <a:pt x="2723333" y="1733108"/>
                  </a:cubicBezTo>
                  <a:cubicBezTo>
                    <a:pt x="2724380" y="1738918"/>
                    <a:pt x="2730191" y="1715868"/>
                    <a:pt x="2735715" y="1691388"/>
                  </a:cubicBezTo>
                  <a:lnTo>
                    <a:pt x="2736287" y="1688626"/>
                  </a:lnTo>
                  <a:cubicBezTo>
                    <a:pt x="2738192" y="1687578"/>
                    <a:pt x="2736763" y="1698151"/>
                    <a:pt x="2734382" y="1711391"/>
                  </a:cubicBezTo>
                  <a:cubicBezTo>
                    <a:pt x="2733048" y="1718154"/>
                    <a:pt x="2731714" y="1725869"/>
                    <a:pt x="2730000" y="1733394"/>
                  </a:cubicBezTo>
                  <a:cubicBezTo>
                    <a:pt x="2728286" y="1740918"/>
                    <a:pt x="2726571" y="1748157"/>
                    <a:pt x="2725047" y="1754539"/>
                  </a:cubicBezTo>
                  <a:lnTo>
                    <a:pt x="2716379" y="1792639"/>
                  </a:lnTo>
                  <a:cubicBezTo>
                    <a:pt x="2712664" y="1804545"/>
                    <a:pt x="2708474" y="1816356"/>
                    <a:pt x="2704568" y="1828167"/>
                  </a:cubicBezTo>
                  <a:cubicBezTo>
                    <a:pt x="2699806" y="1842645"/>
                    <a:pt x="2695043" y="1857219"/>
                    <a:pt x="2689614" y="1871316"/>
                  </a:cubicBezTo>
                  <a:cubicBezTo>
                    <a:pt x="2684661" y="1883698"/>
                    <a:pt x="2680089" y="1895795"/>
                    <a:pt x="2675231" y="1907987"/>
                  </a:cubicBezTo>
                  <a:cubicBezTo>
                    <a:pt x="2670374" y="1920179"/>
                    <a:pt x="2665039" y="1931799"/>
                    <a:pt x="2660087" y="1943706"/>
                  </a:cubicBezTo>
                  <a:cubicBezTo>
                    <a:pt x="2655134" y="1955612"/>
                    <a:pt x="2649990" y="1967518"/>
                    <a:pt x="2644275" y="1979234"/>
                  </a:cubicBezTo>
                  <a:cubicBezTo>
                    <a:pt x="2638560" y="1990949"/>
                    <a:pt x="2632369" y="2002665"/>
                    <a:pt x="2626082" y="2014476"/>
                  </a:cubicBezTo>
                  <a:cubicBezTo>
                    <a:pt x="2619320" y="2027811"/>
                    <a:pt x="2616557" y="2033526"/>
                    <a:pt x="2614462" y="2039146"/>
                  </a:cubicBezTo>
                  <a:cubicBezTo>
                    <a:pt x="2611662" y="2045928"/>
                    <a:pt x="2608480" y="2052538"/>
                    <a:pt x="2604937" y="2058958"/>
                  </a:cubicBezTo>
                  <a:lnTo>
                    <a:pt x="2607128" y="2057529"/>
                  </a:lnTo>
                  <a:cubicBezTo>
                    <a:pt x="2601412" y="2068197"/>
                    <a:pt x="2595602" y="2079246"/>
                    <a:pt x="2589316" y="2090295"/>
                  </a:cubicBezTo>
                  <a:lnTo>
                    <a:pt x="2569028" y="2123252"/>
                  </a:lnTo>
                  <a:cubicBezTo>
                    <a:pt x="2555597" y="2145636"/>
                    <a:pt x="2539405" y="2166591"/>
                    <a:pt x="2524736" y="2188117"/>
                  </a:cubicBezTo>
                  <a:cubicBezTo>
                    <a:pt x="2527308" y="2181926"/>
                    <a:pt x="2515211" y="2194689"/>
                    <a:pt x="2518640" y="2188117"/>
                  </a:cubicBezTo>
                  <a:cubicBezTo>
                    <a:pt x="2515497" y="2194594"/>
                    <a:pt x="2527308" y="2181831"/>
                    <a:pt x="2524736" y="2188117"/>
                  </a:cubicBezTo>
                  <a:cubicBezTo>
                    <a:pt x="2517783" y="2199642"/>
                    <a:pt x="2508258" y="2211549"/>
                    <a:pt x="2498638" y="2224312"/>
                  </a:cubicBezTo>
                  <a:lnTo>
                    <a:pt x="2483684" y="2243362"/>
                  </a:lnTo>
                  <a:cubicBezTo>
                    <a:pt x="2478540" y="2249744"/>
                    <a:pt x="2472920" y="2255935"/>
                    <a:pt x="2467586" y="2262412"/>
                  </a:cubicBezTo>
                  <a:lnTo>
                    <a:pt x="2442726" y="2292035"/>
                  </a:lnTo>
                  <a:cubicBezTo>
                    <a:pt x="2434154" y="2301560"/>
                    <a:pt x="2425200" y="2311085"/>
                    <a:pt x="2416532" y="2320610"/>
                  </a:cubicBezTo>
                  <a:lnTo>
                    <a:pt x="2417961" y="2323467"/>
                  </a:lnTo>
                  <a:cubicBezTo>
                    <a:pt x="2445584" y="2299560"/>
                    <a:pt x="2397101" y="2354519"/>
                    <a:pt x="2413579" y="2342517"/>
                  </a:cubicBezTo>
                  <a:lnTo>
                    <a:pt x="2425581" y="2331373"/>
                  </a:lnTo>
                  <a:lnTo>
                    <a:pt x="2436154" y="2320420"/>
                  </a:lnTo>
                  <a:cubicBezTo>
                    <a:pt x="2436154" y="2322039"/>
                    <a:pt x="2439583" y="2319848"/>
                    <a:pt x="2445012" y="2315371"/>
                  </a:cubicBezTo>
                  <a:cubicBezTo>
                    <a:pt x="2447679" y="2313180"/>
                    <a:pt x="2450822" y="2310418"/>
                    <a:pt x="2454537" y="2307275"/>
                  </a:cubicBezTo>
                  <a:cubicBezTo>
                    <a:pt x="2458252" y="2304132"/>
                    <a:pt x="2461395" y="2300417"/>
                    <a:pt x="2465014" y="2296607"/>
                  </a:cubicBezTo>
                  <a:cubicBezTo>
                    <a:pt x="2479683" y="2281557"/>
                    <a:pt x="2496161" y="2264413"/>
                    <a:pt x="2503114" y="2258507"/>
                  </a:cubicBezTo>
                  <a:cubicBezTo>
                    <a:pt x="2515869" y="2246658"/>
                    <a:pt x="2527775" y="2233932"/>
                    <a:pt x="2538738" y="2220407"/>
                  </a:cubicBezTo>
                  <a:cubicBezTo>
                    <a:pt x="2545977" y="2212215"/>
                    <a:pt x="2552835" y="2202214"/>
                    <a:pt x="2560645" y="2191832"/>
                  </a:cubicBezTo>
                  <a:cubicBezTo>
                    <a:pt x="2568456" y="2181450"/>
                    <a:pt x="2577029" y="2169258"/>
                    <a:pt x="2585696" y="2156018"/>
                  </a:cubicBezTo>
                  <a:lnTo>
                    <a:pt x="2583887" y="2155065"/>
                  </a:lnTo>
                  <a:cubicBezTo>
                    <a:pt x="2533118" y="2224312"/>
                    <a:pt x="2559121" y="2180307"/>
                    <a:pt x="2559026" y="2175068"/>
                  </a:cubicBezTo>
                  <a:lnTo>
                    <a:pt x="2574362" y="2155351"/>
                  </a:lnTo>
                  <a:lnTo>
                    <a:pt x="2588839" y="2134968"/>
                  </a:lnTo>
                  <a:lnTo>
                    <a:pt x="2596555" y="2123157"/>
                  </a:lnTo>
                  <a:cubicBezTo>
                    <a:pt x="2602841" y="2116680"/>
                    <a:pt x="2616081" y="2098963"/>
                    <a:pt x="2617224" y="2100678"/>
                  </a:cubicBezTo>
                  <a:cubicBezTo>
                    <a:pt x="2624082" y="2089248"/>
                    <a:pt x="2631512" y="2078389"/>
                    <a:pt x="2638560" y="2067149"/>
                  </a:cubicBezTo>
                  <a:cubicBezTo>
                    <a:pt x="2641989" y="2061530"/>
                    <a:pt x="2645418" y="2055720"/>
                    <a:pt x="2648657" y="2049719"/>
                  </a:cubicBezTo>
                  <a:cubicBezTo>
                    <a:pt x="2651714" y="2043537"/>
                    <a:pt x="2654381" y="2037175"/>
                    <a:pt x="2656658" y="2030669"/>
                  </a:cubicBezTo>
                  <a:lnTo>
                    <a:pt x="2674755" y="1994855"/>
                  </a:lnTo>
                  <a:cubicBezTo>
                    <a:pt x="2680756" y="1982853"/>
                    <a:pt x="2685804" y="1970471"/>
                    <a:pt x="2691424" y="1958279"/>
                  </a:cubicBezTo>
                  <a:lnTo>
                    <a:pt x="2691424" y="1959422"/>
                  </a:lnTo>
                  <a:cubicBezTo>
                    <a:pt x="2697805" y="1944849"/>
                    <a:pt x="2704663" y="1930847"/>
                    <a:pt x="2709997" y="1915321"/>
                  </a:cubicBezTo>
                  <a:cubicBezTo>
                    <a:pt x="2716960" y="1899271"/>
                    <a:pt x="2722780" y="1882755"/>
                    <a:pt x="2727428" y="1865886"/>
                  </a:cubicBezTo>
                  <a:lnTo>
                    <a:pt x="2729333" y="1860362"/>
                  </a:lnTo>
                  <a:lnTo>
                    <a:pt x="2730953" y="1855123"/>
                  </a:lnTo>
                  <a:lnTo>
                    <a:pt x="2746954" y="1809594"/>
                  </a:lnTo>
                  <a:cubicBezTo>
                    <a:pt x="2750574" y="1798830"/>
                    <a:pt x="2752384" y="1792163"/>
                    <a:pt x="2753622" y="1789591"/>
                  </a:cubicBezTo>
                  <a:cubicBezTo>
                    <a:pt x="2754860" y="1787020"/>
                    <a:pt x="2754765" y="1788258"/>
                    <a:pt x="2754098" y="1793020"/>
                  </a:cubicBezTo>
                  <a:cubicBezTo>
                    <a:pt x="2752946" y="1801040"/>
                    <a:pt x="2751355" y="1808984"/>
                    <a:pt x="2749336" y="1816833"/>
                  </a:cubicBezTo>
                  <a:cubicBezTo>
                    <a:pt x="2744192" y="1833406"/>
                    <a:pt x="2739049" y="1849694"/>
                    <a:pt x="2733810" y="1866172"/>
                  </a:cubicBezTo>
                  <a:cubicBezTo>
                    <a:pt x="2728571" y="1882650"/>
                    <a:pt x="2721618" y="1898938"/>
                    <a:pt x="2714760" y="1916274"/>
                  </a:cubicBezTo>
                  <a:cubicBezTo>
                    <a:pt x="2712950" y="1921703"/>
                    <a:pt x="2711045" y="1927513"/>
                    <a:pt x="2708950" y="1933323"/>
                  </a:cubicBezTo>
                  <a:cubicBezTo>
                    <a:pt x="2706854" y="1939134"/>
                    <a:pt x="2703997" y="1945230"/>
                    <a:pt x="2701520" y="1951326"/>
                  </a:cubicBezTo>
                  <a:cubicBezTo>
                    <a:pt x="2696091" y="1963803"/>
                    <a:pt x="2690471" y="1976853"/>
                    <a:pt x="2684756" y="1990283"/>
                  </a:cubicBezTo>
                  <a:cubicBezTo>
                    <a:pt x="2646123" y="2072455"/>
                    <a:pt x="2599241" y="2150484"/>
                    <a:pt x="2544834" y="2223169"/>
                  </a:cubicBezTo>
                  <a:cubicBezTo>
                    <a:pt x="2529213" y="2243172"/>
                    <a:pt x="2517116" y="2259745"/>
                    <a:pt x="2508544" y="2271556"/>
                  </a:cubicBezTo>
                  <a:cubicBezTo>
                    <a:pt x="2499971" y="2283367"/>
                    <a:pt x="2495018" y="2290606"/>
                    <a:pt x="2495590" y="2292606"/>
                  </a:cubicBezTo>
                  <a:lnTo>
                    <a:pt x="2495590" y="2292606"/>
                  </a:lnTo>
                  <a:cubicBezTo>
                    <a:pt x="2501210" y="2287368"/>
                    <a:pt x="2506448" y="2282605"/>
                    <a:pt x="2513211" y="2275938"/>
                  </a:cubicBezTo>
                  <a:cubicBezTo>
                    <a:pt x="2519974" y="2269270"/>
                    <a:pt x="2527213" y="2260031"/>
                    <a:pt x="2537976" y="2246505"/>
                  </a:cubicBezTo>
                  <a:lnTo>
                    <a:pt x="2538929" y="2248220"/>
                  </a:lnTo>
                  <a:cubicBezTo>
                    <a:pt x="2545787" y="2240505"/>
                    <a:pt x="2556740" y="2228217"/>
                    <a:pt x="2565313" y="2216597"/>
                  </a:cubicBezTo>
                  <a:cubicBezTo>
                    <a:pt x="2570809" y="2208567"/>
                    <a:pt x="2577200" y="2201186"/>
                    <a:pt x="2584363" y="2194594"/>
                  </a:cubicBezTo>
                  <a:lnTo>
                    <a:pt x="2598650" y="2175544"/>
                  </a:lnTo>
                  <a:cubicBezTo>
                    <a:pt x="2603413" y="2169353"/>
                    <a:pt x="2607509" y="2162971"/>
                    <a:pt x="2611890" y="2156494"/>
                  </a:cubicBezTo>
                  <a:lnTo>
                    <a:pt x="2637036" y="2120871"/>
                  </a:lnTo>
                  <a:cubicBezTo>
                    <a:pt x="2651895" y="2098487"/>
                    <a:pt x="2665611" y="2077532"/>
                    <a:pt x="2678755" y="2057815"/>
                  </a:cubicBezTo>
                  <a:cubicBezTo>
                    <a:pt x="2699234" y="2019715"/>
                    <a:pt x="2697805" y="2028002"/>
                    <a:pt x="2704949" y="2018667"/>
                  </a:cubicBezTo>
                  <a:lnTo>
                    <a:pt x="2698853" y="2033145"/>
                  </a:lnTo>
                  <a:cubicBezTo>
                    <a:pt x="2693614" y="2044290"/>
                    <a:pt x="2688566" y="2055053"/>
                    <a:pt x="2683423" y="2065816"/>
                  </a:cubicBezTo>
                  <a:lnTo>
                    <a:pt x="2666849" y="2097439"/>
                  </a:lnTo>
                  <a:cubicBezTo>
                    <a:pt x="2660944" y="2108012"/>
                    <a:pt x="2655324" y="2119251"/>
                    <a:pt x="2648276" y="2130586"/>
                  </a:cubicBezTo>
                  <a:cubicBezTo>
                    <a:pt x="2641227" y="2141921"/>
                    <a:pt x="2633417" y="2153637"/>
                    <a:pt x="2624844" y="2166305"/>
                  </a:cubicBezTo>
                  <a:cubicBezTo>
                    <a:pt x="2616271" y="2178973"/>
                    <a:pt x="2608080" y="2192404"/>
                    <a:pt x="2599317" y="2205167"/>
                  </a:cubicBezTo>
                  <a:cubicBezTo>
                    <a:pt x="2590554" y="2217930"/>
                    <a:pt x="2582172" y="2230884"/>
                    <a:pt x="2572837" y="2243267"/>
                  </a:cubicBezTo>
                  <a:lnTo>
                    <a:pt x="2542834" y="2281938"/>
                  </a:lnTo>
                  <a:cubicBezTo>
                    <a:pt x="2538071" y="2288511"/>
                    <a:pt x="2532833" y="2294702"/>
                    <a:pt x="2527594" y="2300988"/>
                  </a:cubicBezTo>
                  <a:lnTo>
                    <a:pt x="2511878" y="2319562"/>
                  </a:lnTo>
                  <a:lnTo>
                    <a:pt x="2496066" y="2338612"/>
                  </a:lnTo>
                  <a:cubicBezTo>
                    <a:pt x="2490732" y="2344804"/>
                    <a:pt x="2484922" y="2350518"/>
                    <a:pt x="2479302" y="2356519"/>
                  </a:cubicBezTo>
                  <a:cubicBezTo>
                    <a:pt x="2467967" y="2368425"/>
                    <a:pt x="2456633" y="2380522"/>
                    <a:pt x="2444536" y="2392238"/>
                  </a:cubicBezTo>
                  <a:cubicBezTo>
                    <a:pt x="2444536" y="2392238"/>
                    <a:pt x="2444536" y="2393285"/>
                    <a:pt x="2443012" y="2395095"/>
                  </a:cubicBezTo>
                  <a:cubicBezTo>
                    <a:pt x="2448517" y="2389676"/>
                    <a:pt x="2454975" y="2385313"/>
                    <a:pt x="2462062" y="2382237"/>
                  </a:cubicBezTo>
                  <a:cubicBezTo>
                    <a:pt x="2475378" y="2370769"/>
                    <a:pt x="2487922" y="2358424"/>
                    <a:pt x="2499590" y="2345280"/>
                  </a:cubicBezTo>
                  <a:cubicBezTo>
                    <a:pt x="2512449" y="2330230"/>
                    <a:pt x="2525594" y="2314228"/>
                    <a:pt x="2537690" y="2300607"/>
                  </a:cubicBezTo>
                  <a:cubicBezTo>
                    <a:pt x="2537690" y="2299750"/>
                    <a:pt x="2538547" y="2298988"/>
                    <a:pt x="2538929" y="2298131"/>
                  </a:cubicBezTo>
                  <a:cubicBezTo>
                    <a:pt x="2545787" y="2290225"/>
                    <a:pt x="2552073" y="2281843"/>
                    <a:pt x="2558645" y="2273747"/>
                  </a:cubicBezTo>
                  <a:lnTo>
                    <a:pt x="2576838" y="2250411"/>
                  </a:lnTo>
                  <a:cubicBezTo>
                    <a:pt x="2582267" y="2243648"/>
                    <a:pt x="2587220" y="2236504"/>
                    <a:pt x="2592078" y="2229361"/>
                  </a:cubicBezTo>
                  <a:lnTo>
                    <a:pt x="2606937" y="2207929"/>
                  </a:lnTo>
                  <a:lnTo>
                    <a:pt x="2605413" y="2209453"/>
                  </a:lnTo>
                  <a:cubicBezTo>
                    <a:pt x="2629130" y="2177354"/>
                    <a:pt x="2626368" y="2183926"/>
                    <a:pt x="2629321" y="2183259"/>
                  </a:cubicBezTo>
                  <a:cubicBezTo>
                    <a:pt x="2626273" y="2189260"/>
                    <a:pt x="2622844" y="2194975"/>
                    <a:pt x="2619796" y="2200786"/>
                  </a:cubicBezTo>
                  <a:cubicBezTo>
                    <a:pt x="2610271" y="2214787"/>
                    <a:pt x="2599888" y="2229361"/>
                    <a:pt x="2593030" y="2239457"/>
                  </a:cubicBezTo>
                  <a:cubicBezTo>
                    <a:pt x="2586172" y="2249554"/>
                    <a:pt x="2581886" y="2256030"/>
                    <a:pt x="2585029" y="2254888"/>
                  </a:cubicBezTo>
                  <a:cubicBezTo>
                    <a:pt x="2598745" y="2237266"/>
                    <a:pt x="2611128" y="2218692"/>
                    <a:pt x="2624272" y="2200595"/>
                  </a:cubicBezTo>
                  <a:cubicBezTo>
                    <a:pt x="2627035" y="2196785"/>
                    <a:pt x="2629987" y="2192975"/>
                    <a:pt x="2632464" y="2188879"/>
                  </a:cubicBezTo>
                  <a:cubicBezTo>
                    <a:pt x="2636360" y="2184603"/>
                    <a:pt x="2639570" y="2179754"/>
                    <a:pt x="2641989" y="2174496"/>
                  </a:cubicBezTo>
                  <a:lnTo>
                    <a:pt x="2659039" y="2146969"/>
                  </a:lnTo>
                  <a:lnTo>
                    <a:pt x="2666659" y="2133920"/>
                  </a:lnTo>
                  <a:cubicBezTo>
                    <a:pt x="2668945" y="2129538"/>
                    <a:pt x="2671231" y="2125252"/>
                    <a:pt x="2673517" y="2121061"/>
                  </a:cubicBezTo>
                  <a:lnTo>
                    <a:pt x="2686947" y="2096677"/>
                  </a:lnTo>
                  <a:cubicBezTo>
                    <a:pt x="2691424" y="2088867"/>
                    <a:pt x="2695805" y="2081342"/>
                    <a:pt x="2699996" y="2073912"/>
                  </a:cubicBezTo>
                  <a:lnTo>
                    <a:pt x="2711807" y="2051910"/>
                  </a:lnTo>
                  <a:cubicBezTo>
                    <a:pt x="2719522" y="2037527"/>
                    <a:pt x="2727619" y="2024001"/>
                    <a:pt x="2734762" y="2010190"/>
                  </a:cubicBezTo>
                  <a:lnTo>
                    <a:pt x="2755813" y="1968471"/>
                  </a:lnTo>
                  <a:lnTo>
                    <a:pt x="2755813" y="1968471"/>
                  </a:lnTo>
                  <a:cubicBezTo>
                    <a:pt x="2764480" y="1952469"/>
                    <a:pt x="2770481" y="1938372"/>
                    <a:pt x="2776006" y="1927989"/>
                  </a:cubicBezTo>
                  <a:cubicBezTo>
                    <a:pt x="2779444" y="1920693"/>
                    <a:pt x="2783626" y="1913768"/>
                    <a:pt x="2788484" y="1907320"/>
                  </a:cubicBezTo>
                  <a:lnTo>
                    <a:pt x="2788484" y="1907320"/>
                  </a:lnTo>
                  <a:cubicBezTo>
                    <a:pt x="2790579" y="1901796"/>
                    <a:pt x="2792675" y="1896652"/>
                    <a:pt x="2794579" y="1891795"/>
                  </a:cubicBezTo>
                  <a:lnTo>
                    <a:pt x="2799437" y="1878174"/>
                  </a:lnTo>
                  <a:cubicBezTo>
                    <a:pt x="2802485" y="1869887"/>
                    <a:pt x="2805057" y="1863029"/>
                    <a:pt x="2807248" y="1857790"/>
                  </a:cubicBezTo>
                  <a:cubicBezTo>
                    <a:pt x="2811534" y="1847408"/>
                    <a:pt x="2814011" y="1843598"/>
                    <a:pt x="2814392" y="1847598"/>
                  </a:cubicBezTo>
                  <a:cubicBezTo>
                    <a:pt x="2810848" y="1858066"/>
                    <a:pt x="2807981" y="1868763"/>
                    <a:pt x="2805819" y="1879603"/>
                  </a:cubicBezTo>
                  <a:cubicBezTo>
                    <a:pt x="2803781" y="1890670"/>
                    <a:pt x="2800590" y="1901491"/>
                    <a:pt x="2796294" y="1911892"/>
                  </a:cubicBezTo>
                  <a:lnTo>
                    <a:pt x="2796294" y="1911892"/>
                  </a:lnTo>
                  <a:cubicBezTo>
                    <a:pt x="2794446" y="1922570"/>
                    <a:pt x="2791246" y="1932980"/>
                    <a:pt x="2786769" y="1942848"/>
                  </a:cubicBezTo>
                  <a:cubicBezTo>
                    <a:pt x="2784102" y="1950468"/>
                    <a:pt x="2781721" y="1958184"/>
                    <a:pt x="2778768" y="1965708"/>
                  </a:cubicBezTo>
                  <a:lnTo>
                    <a:pt x="2769243" y="1988283"/>
                  </a:lnTo>
                  <a:lnTo>
                    <a:pt x="2761909" y="2009238"/>
                  </a:lnTo>
                  <a:lnTo>
                    <a:pt x="2764480" y="2011619"/>
                  </a:lnTo>
                  <a:lnTo>
                    <a:pt x="2781911" y="1981901"/>
                  </a:lnTo>
                  <a:cubicBezTo>
                    <a:pt x="2789722" y="1964946"/>
                    <a:pt x="2794484" y="1953326"/>
                    <a:pt x="2797913" y="1947706"/>
                  </a:cubicBezTo>
                  <a:lnTo>
                    <a:pt x="2797913" y="1946849"/>
                  </a:lnTo>
                  <a:cubicBezTo>
                    <a:pt x="2820583" y="1897414"/>
                    <a:pt x="2830298" y="1869792"/>
                    <a:pt x="2835251" y="1861695"/>
                  </a:cubicBezTo>
                  <a:cubicBezTo>
                    <a:pt x="2840204" y="1853599"/>
                    <a:pt x="2838680" y="1864172"/>
                    <a:pt x="2834013" y="1889223"/>
                  </a:cubicBezTo>
                  <a:cubicBezTo>
                    <a:pt x="2830775" y="1908273"/>
                    <a:pt x="2825536" y="1927323"/>
                    <a:pt x="2824488" y="1938753"/>
                  </a:cubicBezTo>
                  <a:cubicBezTo>
                    <a:pt x="2823440" y="1950183"/>
                    <a:pt x="2825060" y="1952945"/>
                    <a:pt x="2834013" y="1939324"/>
                  </a:cubicBezTo>
                  <a:cubicBezTo>
                    <a:pt x="2833918" y="1950211"/>
                    <a:pt x="2831946" y="1961003"/>
                    <a:pt x="2828203" y="1971233"/>
                  </a:cubicBezTo>
                  <a:cubicBezTo>
                    <a:pt x="2817820" y="1997236"/>
                    <a:pt x="2806200" y="2021144"/>
                    <a:pt x="2795627" y="2044004"/>
                  </a:cubicBezTo>
                  <a:cubicBezTo>
                    <a:pt x="2785054" y="2066864"/>
                    <a:pt x="2772482" y="2086962"/>
                    <a:pt x="2761433" y="2106202"/>
                  </a:cubicBezTo>
                  <a:cubicBezTo>
                    <a:pt x="2741716" y="2138016"/>
                    <a:pt x="2720856" y="2172877"/>
                    <a:pt x="2697996" y="2204976"/>
                  </a:cubicBezTo>
                  <a:cubicBezTo>
                    <a:pt x="2692376" y="2213073"/>
                    <a:pt x="2686947" y="2221074"/>
                    <a:pt x="2681327" y="2228884"/>
                  </a:cubicBezTo>
                  <a:lnTo>
                    <a:pt x="2664087" y="2251268"/>
                  </a:lnTo>
                  <a:lnTo>
                    <a:pt x="2647513" y="2272413"/>
                  </a:lnTo>
                  <a:cubicBezTo>
                    <a:pt x="2642275" y="2279271"/>
                    <a:pt x="2636941" y="2285748"/>
                    <a:pt x="2631512" y="2291463"/>
                  </a:cubicBezTo>
                  <a:cubicBezTo>
                    <a:pt x="2621987" y="2304417"/>
                    <a:pt x="2613795" y="2313657"/>
                    <a:pt x="2606270" y="2322420"/>
                  </a:cubicBezTo>
                  <a:lnTo>
                    <a:pt x="2595126" y="2335374"/>
                  </a:lnTo>
                  <a:lnTo>
                    <a:pt x="2582553" y="2349090"/>
                  </a:lnTo>
                  <a:cubicBezTo>
                    <a:pt x="2582553" y="2343470"/>
                    <a:pt x="2546453" y="2379379"/>
                    <a:pt x="2548358" y="2370807"/>
                  </a:cubicBezTo>
                  <a:cubicBezTo>
                    <a:pt x="2544177" y="2375969"/>
                    <a:pt x="2539272" y="2380494"/>
                    <a:pt x="2533785" y="2384237"/>
                  </a:cubicBezTo>
                  <a:cubicBezTo>
                    <a:pt x="2531689" y="2385380"/>
                    <a:pt x="2531499" y="2384237"/>
                    <a:pt x="2529880" y="2384999"/>
                  </a:cubicBezTo>
                  <a:lnTo>
                    <a:pt x="2538452" y="2375474"/>
                  </a:lnTo>
                  <a:lnTo>
                    <a:pt x="2529880" y="2384999"/>
                  </a:lnTo>
                  <a:lnTo>
                    <a:pt x="2529880" y="2384999"/>
                  </a:lnTo>
                  <a:cubicBezTo>
                    <a:pt x="2509877" y="2405287"/>
                    <a:pt x="2496733" y="2417479"/>
                    <a:pt x="2482255" y="2430529"/>
                  </a:cubicBezTo>
                  <a:lnTo>
                    <a:pt x="2466538" y="2444340"/>
                  </a:lnTo>
                  <a:lnTo>
                    <a:pt x="2466538" y="2444340"/>
                  </a:lnTo>
                  <a:cubicBezTo>
                    <a:pt x="2455023" y="2455760"/>
                    <a:pt x="2442907" y="2466571"/>
                    <a:pt x="2430248" y="2476725"/>
                  </a:cubicBezTo>
                  <a:cubicBezTo>
                    <a:pt x="2413761" y="2491736"/>
                    <a:pt x="2396425" y="2505795"/>
                    <a:pt x="2378337" y="2518825"/>
                  </a:cubicBezTo>
                  <a:cubicBezTo>
                    <a:pt x="2365478" y="2527302"/>
                    <a:pt x="2354525" y="2534065"/>
                    <a:pt x="2336046" y="2547400"/>
                  </a:cubicBezTo>
                  <a:cubicBezTo>
                    <a:pt x="2331379" y="2551115"/>
                    <a:pt x="2326521" y="2555020"/>
                    <a:pt x="2321949" y="2558545"/>
                  </a:cubicBezTo>
                  <a:cubicBezTo>
                    <a:pt x="2309471" y="2566164"/>
                    <a:pt x="2294993" y="2576452"/>
                    <a:pt x="2279753" y="2587786"/>
                  </a:cubicBezTo>
                  <a:lnTo>
                    <a:pt x="2266133" y="2597311"/>
                  </a:lnTo>
                  <a:lnTo>
                    <a:pt x="2252036" y="2606265"/>
                  </a:lnTo>
                  <a:cubicBezTo>
                    <a:pt x="2236891" y="2615790"/>
                    <a:pt x="2222603" y="2624457"/>
                    <a:pt x="2208030" y="2633316"/>
                  </a:cubicBezTo>
                  <a:cubicBezTo>
                    <a:pt x="2193457" y="2642174"/>
                    <a:pt x="2177550" y="2650080"/>
                    <a:pt x="2160405" y="2660176"/>
                  </a:cubicBezTo>
                  <a:cubicBezTo>
                    <a:pt x="2151385" y="2665968"/>
                    <a:pt x="2141812" y="2670854"/>
                    <a:pt x="2131830" y="2674750"/>
                  </a:cubicBezTo>
                  <a:cubicBezTo>
                    <a:pt x="2128115" y="2675893"/>
                    <a:pt x="2128877" y="2674750"/>
                    <a:pt x="2129163" y="2673511"/>
                  </a:cubicBezTo>
                  <a:lnTo>
                    <a:pt x="2119638" y="2675797"/>
                  </a:lnTo>
                  <a:lnTo>
                    <a:pt x="2116304" y="2675702"/>
                  </a:lnTo>
                  <a:cubicBezTo>
                    <a:pt x="2097273" y="2688075"/>
                    <a:pt x="2077376" y="2699057"/>
                    <a:pt x="2056773" y="2708563"/>
                  </a:cubicBezTo>
                  <a:lnTo>
                    <a:pt x="2026007" y="2723327"/>
                  </a:lnTo>
                  <a:cubicBezTo>
                    <a:pt x="2012815" y="2730271"/>
                    <a:pt x="1999242" y="2736433"/>
                    <a:pt x="1985335" y="2741805"/>
                  </a:cubicBezTo>
                  <a:lnTo>
                    <a:pt x="1960094" y="2751902"/>
                  </a:lnTo>
                  <a:cubicBezTo>
                    <a:pt x="1951712" y="2755141"/>
                    <a:pt x="1943235" y="2757807"/>
                    <a:pt x="1935615" y="2760569"/>
                  </a:cubicBezTo>
                  <a:cubicBezTo>
                    <a:pt x="1880275" y="2779619"/>
                    <a:pt x="1909707" y="2766094"/>
                    <a:pt x="1893038" y="2770094"/>
                  </a:cubicBezTo>
                  <a:cubicBezTo>
                    <a:pt x="1881608" y="2772762"/>
                    <a:pt x="1868559" y="2775238"/>
                    <a:pt x="1856272" y="2777810"/>
                  </a:cubicBezTo>
                  <a:lnTo>
                    <a:pt x="1820267" y="2786382"/>
                  </a:lnTo>
                  <a:cubicBezTo>
                    <a:pt x="1757021" y="2797717"/>
                    <a:pt x="1749592" y="2799908"/>
                    <a:pt x="1728446" y="2809814"/>
                  </a:cubicBezTo>
                  <a:lnTo>
                    <a:pt x="1737971" y="2809814"/>
                  </a:lnTo>
                  <a:lnTo>
                    <a:pt x="1751211" y="2807528"/>
                  </a:lnTo>
                  <a:lnTo>
                    <a:pt x="1764736" y="2804480"/>
                  </a:lnTo>
                  <a:lnTo>
                    <a:pt x="1790740" y="2798860"/>
                  </a:lnTo>
                  <a:cubicBezTo>
                    <a:pt x="1801884" y="2796136"/>
                    <a:pt x="1813219" y="2794221"/>
                    <a:pt x="1824649" y="2793145"/>
                  </a:cubicBezTo>
                  <a:cubicBezTo>
                    <a:pt x="1830840" y="2793145"/>
                    <a:pt x="1804075" y="2801337"/>
                    <a:pt x="1771976" y="2808671"/>
                  </a:cubicBezTo>
                  <a:cubicBezTo>
                    <a:pt x="1750916" y="2815062"/>
                    <a:pt x="1729427" y="2819968"/>
                    <a:pt x="1707682" y="2823339"/>
                  </a:cubicBezTo>
                  <a:cubicBezTo>
                    <a:pt x="1684060" y="2828102"/>
                    <a:pt x="1658628" y="2830579"/>
                    <a:pt x="1634339" y="2833627"/>
                  </a:cubicBezTo>
                  <a:lnTo>
                    <a:pt x="1634339" y="2833627"/>
                  </a:lnTo>
                  <a:lnTo>
                    <a:pt x="1615766" y="2837055"/>
                  </a:lnTo>
                  <a:lnTo>
                    <a:pt x="1543280" y="2843342"/>
                  </a:lnTo>
                  <a:cubicBezTo>
                    <a:pt x="1519087" y="2844961"/>
                    <a:pt x="1494798" y="2845151"/>
                    <a:pt x="1471176" y="2844771"/>
                  </a:cubicBezTo>
                  <a:cubicBezTo>
                    <a:pt x="1466413" y="2843723"/>
                    <a:pt x="1461651" y="2842675"/>
                    <a:pt x="1456793" y="2841246"/>
                  </a:cubicBezTo>
                  <a:lnTo>
                    <a:pt x="1397262" y="2838389"/>
                  </a:lnTo>
                  <a:cubicBezTo>
                    <a:pt x="1380022" y="2838389"/>
                    <a:pt x="1362972" y="2836579"/>
                    <a:pt x="1346113" y="2835626"/>
                  </a:cubicBezTo>
                  <a:lnTo>
                    <a:pt x="1320871" y="2833817"/>
                  </a:lnTo>
                  <a:cubicBezTo>
                    <a:pt x="1312489" y="2833245"/>
                    <a:pt x="1304203" y="2831912"/>
                    <a:pt x="1295916" y="2830959"/>
                  </a:cubicBezTo>
                  <a:cubicBezTo>
                    <a:pt x="1279409" y="2828740"/>
                    <a:pt x="1263026" y="2826454"/>
                    <a:pt x="1246767" y="2824102"/>
                  </a:cubicBezTo>
                  <a:cubicBezTo>
                    <a:pt x="1230575" y="2821149"/>
                    <a:pt x="1214668" y="2817719"/>
                    <a:pt x="1199142" y="2814577"/>
                  </a:cubicBezTo>
                  <a:lnTo>
                    <a:pt x="1177139" y="2809909"/>
                  </a:lnTo>
                  <a:cubicBezTo>
                    <a:pt x="1169614" y="2808290"/>
                    <a:pt x="1161899" y="2806195"/>
                    <a:pt x="1154089" y="2804385"/>
                  </a:cubicBezTo>
                  <a:lnTo>
                    <a:pt x="1106464" y="2792859"/>
                  </a:lnTo>
                  <a:lnTo>
                    <a:pt x="1058839" y="2779048"/>
                  </a:lnTo>
                  <a:cubicBezTo>
                    <a:pt x="1051219" y="2776762"/>
                    <a:pt x="1043694" y="2774476"/>
                    <a:pt x="1036360" y="2772095"/>
                  </a:cubicBezTo>
                  <a:lnTo>
                    <a:pt x="1015500" y="2764284"/>
                  </a:lnTo>
                  <a:lnTo>
                    <a:pt x="978352" y="2751711"/>
                  </a:lnTo>
                  <a:cubicBezTo>
                    <a:pt x="965970" y="2747711"/>
                    <a:pt x="954350" y="2742186"/>
                    <a:pt x="943110" y="2738091"/>
                  </a:cubicBezTo>
                  <a:cubicBezTo>
                    <a:pt x="931870" y="2733995"/>
                    <a:pt x="921679" y="2729232"/>
                    <a:pt x="912439" y="2725041"/>
                  </a:cubicBezTo>
                  <a:cubicBezTo>
                    <a:pt x="904467" y="2721365"/>
                    <a:pt x="896771" y="2717126"/>
                    <a:pt x="889389" y="2712373"/>
                  </a:cubicBezTo>
                  <a:cubicBezTo>
                    <a:pt x="879007" y="2705611"/>
                    <a:pt x="854909" y="2696371"/>
                    <a:pt x="836239" y="2687513"/>
                  </a:cubicBezTo>
                  <a:lnTo>
                    <a:pt x="787281" y="2664082"/>
                  </a:lnTo>
                  <a:cubicBezTo>
                    <a:pt x="771088" y="2655890"/>
                    <a:pt x="755372" y="2646936"/>
                    <a:pt x="739656" y="2638459"/>
                  </a:cubicBezTo>
                  <a:cubicBezTo>
                    <a:pt x="723940" y="2629982"/>
                    <a:pt x="708414" y="2621409"/>
                    <a:pt x="692031" y="2611504"/>
                  </a:cubicBezTo>
                  <a:lnTo>
                    <a:pt x="666694" y="2595978"/>
                  </a:lnTo>
                  <a:cubicBezTo>
                    <a:pt x="658027" y="2590644"/>
                    <a:pt x="649549" y="2584452"/>
                    <a:pt x="640691" y="2578357"/>
                  </a:cubicBezTo>
                  <a:cubicBezTo>
                    <a:pt x="610002" y="2558011"/>
                    <a:pt x="580636" y="2535742"/>
                    <a:pt x="552776" y="2511682"/>
                  </a:cubicBezTo>
                  <a:cubicBezTo>
                    <a:pt x="540488" y="2500632"/>
                    <a:pt x="528868" y="2489678"/>
                    <a:pt x="517342" y="2478820"/>
                  </a:cubicBezTo>
                  <a:cubicBezTo>
                    <a:pt x="511532" y="2473391"/>
                    <a:pt x="505722" y="2468057"/>
                    <a:pt x="500102" y="2462532"/>
                  </a:cubicBezTo>
                  <a:lnTo>
                    <a:pt x="483338" y="2445388"/>
                  </a:lnTo>
                  <a:cubicBezTo>
                    <a:pt x="458383" y="2420241"/>
                    <a:pt x="405709" y="2366044"/>
                    <a:pt x="404090" y="2356805"/>
                  </a:cubicBezTo>
                  <a:cubicBezTo>
                    <a:pt x="391517" y="2341279"/>
                    <a:pt x="391327" y="2339279"/>
                    <a:pt x="391231" y="2337279"/>
                  </a:cubicBezTo>
                  <a:cubicBezTo>
                    <a:pt x="383040" y="2325372"/>
                    <a:pt x="374563" y="2313847"/>
                    <a:pt x="366752" y="2301846"/>
                  </a:cubicBezTo>
                  <a:cubicBezTo>
                    <a:pt x="336653" y="2263746"/>
                    <a:pt x="324842" y="2246124"/>
                    <a:pt x="351322" y="2275557"/>
                  </a:cubicBezTo>
                  <a:cubicBezTo>
                    <a:pt x="361990" y="2287272"/>
                    <a:pt x="370372" y="2296702"/>
                    <a:pt x="376753" y="2302131"/>
                  </a:cubicBezTo>
                  <a:cubicBezTo>
                    <a:pt x="383135" y="2307561"/>
                    <a:pt x="386278" y="2308894"/>
                    <a:pt x="384564" y="2304989"/>
                  </a:cubicBezTo>
                  <a:cubicBezTo>
                    <a:pt x="382849" y="2301084"/>
                    <a:pt x="380182" y="2295464"/>
                    <a:pt x="378277" y="2289939"/>
                  </a:cubicBezTo>
                  <a:lnTo>
                    <a:pt x="378277" y="2289939"/>
                  </a:lnTo>
                  <a:cubicBezTo>
                    <a:pt x="380182" y="2295083"/>
                    <a:pt x="382278" y="2300131"/>
                    <a:pt x="384564" y="2304989"/>
                  </a:cubicBezTo>
                  <a:cubicBezTo>
                    <a:pt x="357037" y="2269365"/>
                    <a:pt x="334748" y="2242029"/>
                    <a:pt x="315127" y="2215645"/>
                  </a:cubicBezTo>
                  <a:cubicBezTo>
                    <a:pt x="295505" y="2189260"/>
                    <a:pt x="277027" y="2164590"/>
                    <a:pt x="257977" y="2135254"/>
                  </a:cubicBezTo>
                  <a:cubicBezTo>
                    <a:pt x="245118" y="2119470"/>
                    <a:pt x="233888" y="2102430"/>
                    <a:pt x="224449" y="2084390"/>
                  </a:cubicBezTo>
                  <a:cubicBezTo>
                    <a:pt x="209399" y="2055815"/>
                    <a:pt x="217210" y="2065340"/>
                    <a:pt x="214162" y="2056291"/>
                  </a:cubicBezTo>
                  <a:cubicBezTo>
                    <a:pt x="212695" y="2051900"/>
                    <a:pt x="211704" y="2047366"/>
                    <a:pt x="211209" y="2042766"/>
                  </a:cubicBezTo>
                  <a:lnTo>
                    <a:pt x="212447" y="2044290"/>
                  </a:lnTo>
                  <a:lnTo>
                    <a:pt x="202160" y="2023335"/>
                  </a:lnTo>
                  <a:cubicBezTo>
                    <a:pt x="196350" y="2018191"/>
                    <a:pt x="186349" y="1994760"/>
                    <a:pt x="175204" y="1969233"/>
                  </a:cubicBezTo>
                  <a:cubicBezTo>
                    <a:pt x="167680" y="1954278"/>
                    <a:pt x="161107" y="1936848"/>
                    <a:pt x="154535" y="1920941"/>
                  </a:cubicBezTo>
                  <a:cubicBezTo>
                    <a:pt x="147963" y="1905034"/>
                    <a:pt x="141391" y="1890937"/>
                    <a:pt x="137104" y="1881222"/>
                  </a:cubicBezTo>
                  <a:cubicBezTo>
                    <a:pt x="128151" y="1865220"/>
                    <a:pt x="123579" y="1857123"/>
                    <a:pt x="125579" y="1866648"/>
                  </a:cubicBezTo>
                  <a:cubicBezTo>
                    <a:pt x="126627" y="1871411"/>
                    <a:pt x="129008" y="1880650"/>
                    <a:pt x="133866" y="1895223"/>
                  </a:cubicBezTo>
                  <a:cubicBezTo>
                    <a:pt x="138724" y="1909797"/>
                    <a:pt x="146534" y="1929799"/>
                    <a:pt x="156345" y="1956469"/>
                  </a:cubicBezTo>
                  <a:cubicBezTo>
                    <a:pt x="139067" y="1922550"/>
                    <a:pt x="124912" y="1887127"/>
                    <a:pt x="114054" y="1850646"/>
                  </a:cubicBezTo>
                  <a:cubicBezTo>
                    <a:pt x="107101" y="1829406"/>
                    <a:pt x="102434" y="1810451"/>
                    <a:pt x="98052" y="1794068"/>
                  </a:cubicBezTo>
                  <a:cubicBezTo>
                    <a:pt x="93670" y="1777685"/>
                    <a:pt x="89384" y="1763874"/>
                    <a:pt x="86812" y="1751777"/>
                  </a:cubicBezTo>
                  <a:cubicBezTo>
                    <a:pt x="81193" y="1727869"/>
                    <a:pt x="77287" y="1712439"/>
                    <a:pt x="73954" y="1702818"/>
                  </a:cubicBezTo>
                  <a:cubicBezTo>
                    <a:pt x="67477" y="1683768"/>
                    <a:pt x="65381" y="1687293"/>
                    <a:pt x="61952" y="1692436"/>
                  </a:cubicBezTo>
                  <a:cubicBezTo>
                    <a:pt x="60904" y="1696132"/>
                    <a:pt x="60295" y="1699932"/>
                    <a:pt x="60142" y="1703771"/>
                  </a:cubicBezTo>
                  <a:cubicBezTo>
                    <a:pt x="59114" y="1698828"/>
                    <a:pt x="57418" y="1694055"/>
                    <a:pt x="55094" y="1689579"/>
                  </a:cubicBezTo>
                  <a:cubicBezTo>
                    <a:pt x="54142" y="1688721"/>
                    <a:pt x="53570" y="1690055"/>
                    <a:pt x="52522" y="1688531"/>
                  </a:cubicBezTo>
                  <a:cubicBezTo>
                    <a:pt x="42997" y="1648240"/>
                    <a:pt x="35473" y="1619761"/>
                    <a:pt x="31186" y="1606425"/>
                  </a:cubicBezTo>
                  <a:cubicBezTo>
                    <a:pt x="28224" y="1596910"/>
                    <a:pt x="26052" y="1587156"/>
                    <a:pt x="24709" y="1577279"/>
                  </a:cubicBezTo>
                  <a:cubicBezTo>
                    <a:pt x="23566" y="1570516"/>
                    <a:pt x="22423" y="1562801"/>
                    <a:pt x="21185" y="1554324"/>
                  </a:cubicBezTo>
                  <a:cubicBezTo>
                    <a:pt x="19947" y="1545846"/>
                    <a:pt x="19661" y="1536417"/>
                    <a:pt x="18899" y="1526320"/>
                  </a:cubicBezTo>
                  <a:cubicBezTo>
                    <a:pt x="13937" y="1509813"/>
                    <a:pt x="11279" y="1492697"/>
                    <a:pt x="10993" y="1475457"/>
                  </a:cubicBezTo>
                  <a:cubicBezTo>
                    <a:pt x="7945" y="1480505"/>
                    <a:pt x="5469" y="1456407"/>
                    <a:pt x="3850" y="1406210"/>
                  </a:cubicBezTo>
                  <a:cubicBezTo>
                    <a:pt x="4897" y="1385731"/>
                    <a:pt x="5755" y="1365348"/>
                    <a:pt x="6898" y="1344774"/>
                  </a:cubicBezTo>
                  <a:cubicBezTo>
                    <a:pt x="5755" y="1365348"/>
                    <a:pt x="4897" y="1385731"/>
                    <a:pt x="3850" y="1406210"/>
                  </a:cubicBezTo>
                  <a:cubicBezTo>
                    <a:pt x="2211" y="1395047"/>
                    <a:pt x="1830" y="1383740"/>
                    <a:pt x="2707" y="1372491"/>
                  </a:cubicBezTo>
                  <a:cubicBezTo>
                    <a:pt x="3469" y="1358013"/>
                    <a:pt x="4231" y="1344583"/>
                    <a:pt x="4897" y="1332105"/>
                  </a:cubicBezTo>
                  <a:cubicBezTo>
                    <a:pt x="5564" y="1319628"/>
                    <a:pt x="6898" y="1307626"/>
                    <a:pt x="7755" y="1296387"/>
                  </a:cubicBezTo>
                  <a:cubicBezTo>
                    <a:pt x="8422" y="1288290"/>
                    <a:pt x="8898" y="1280575"/>
                    <a:pt x="9374" y="1272955"/>
                  </a:cubicBezTo>
                  <a:cubicBezTo>
                    <a:pt x="2926" y="1329591"/>
                    <a:pt x="-256" y="1386550"/>
                    <a:pt x="-151" y="1443548"/>
                  </a:cubicBezTo>
                  <a:cubicBezTo>
                    <a:pt x="-151" y="1468570"/>
                    <a:pt x="449" y="1493525"/>
                    <a:pt x="1659" y="1518414"/>
                  </a:cubicBezTo>
                  <a:cubicBezTo>
                    <a:pt x="2345" y="1521319"/>
                    <a:pt x="3202" y="1524186"/>
                    <a:pt x="4231" y="1526987"/>
                  </a:cubicBezTo>
                  <a:cubicBezTo>
                    <a:pt x="5278" y="1536988"/>
                    <a:pt x="6040" y="1546894"/>
                    <a:pt x="7279" y="1556895"/>
                  </a:cubicBezTo>
                  <a:lnTo>
                    <a:pt x="11565" y="1586613"/>
                  </a:lnTo>
                  <a:cubicBezTo>
                    <a:pt x="14613" y="1606330"/>
                    <a:pt x="16899" y="1626237"/>
                    <a:pt x="21090" y="1645764"/>
                  </a:cubicBezTo>
                  <a:cubicBezTo>
                    <a:pt x="25281" y="1665290"/>
                    <a:pt x="30139" y="1683006"/>
                    <a:pt x="34901" y="1702342"/>
                  </a:cubicBezTo>
                  <a:cubicBezTo>
                    <a:pt x="39664" y="1721678"/>
                    <a:pt x="46236" y="1742823"/>
                    <a:pt x="52046" y="1764826"/>
                  </a:cubicBezTo>
                  <a:lnTo>
                    <a:pt x="73287" y="1833787"/>
                  </a:lnTo>
                  <a:cubicBezTo>
                    <a:pt x="81478" y="1857790"/>
                    <a:pt x="90270" y="1883193"/>
                    <a:pt x="99671" y="1909987"/>
                  </a:cubicBezTo>
                  <a:cubicBezTo>
                    <a:pt x="95004" y="1899986"/>
                    <a:pt x="90813" y="1889699"/>
                    <a:pt x="86431" y="1879412"/>
                  </a:cubicBezTo>
                  <a:cubicBezTo>
                    <a:pt x="90813" y="1889699"/>
                    <a:pt x="95004" y="1899986"/>
                    <a:pt x="99671" y="1909987"/>
                  </a:cubicBezTo>
                  <a:lnTo>
                    <a:pt x="107101" y="1925799"/>
                  </a:lnTo>
                  <a:lnTo>
                    <a:pt x="119769" y="1957422"/>
                  </a:lnTo>
                  <a:cubicBezTo>
                    <a:pt x="122245" y="1963327"/>
                    <a:pt x="124436" y="1969423"/>
                    <a:pt x="127294" y="1975233"/>
                  </a:cubicBezTo>
                  <a:lnTo>
                    <a:pt x="130913" y="1982853"/>
                  </a:lnTo>
                  <a:lnTo>
                    <a:pt x="130913" y="1982853"/>
                  </a:lnTo>
                  <a:cubicBezTo>
                    <a:pt x="136152" y="1993426"/>
                    <a:pt x="141486" y="2003904"/>
                    <a:pt x="146725" y="2014476"/>
                  </a:cubicBezTo>
                  <a:cubicBezTo>
                    <a:pt x="151963" y="2025049"/>
                    <a:pt x="157107" y="2035527"/>
                    <a:pt x="163012" y="2045528"/>
                  </a:cubicBezTo>
                  <a:lnTo>
                    <a:pt x="188063" y="2088867"/>
                  </a:lnTo>
                  <a:cubicBezTo>
                    <a:pt x="196731" y="2103916"/>
                    <a:pt x="207113" y="2120013"/>
                    <a:pt x="217591" y="2140588"/>
                  </a:cubicBezTo>
                  <a:cubicBezTo>
                    <a:pt x="223439" y="2150493"/>
                    <a:pt x="228497" y="2160847"/>
                    <a:pt x="232735" y="2171544"/>
                  </a:cubicBezTo>
                  <a:cubicBezTo>
                    <a:pt x="233688" y="2175354"/>
                    <a:pt x="231592" y="2174782"/>
                    <a:pt x="230735" y="2175830"/>
                  </a:cubicBezTo>
                  <a:lnTo>
                    <a:pt x="252928" y="2219073"/>
                  </a:lnTo>
                  <a:cubicBezTo>
                    <a:pt x="283789" y="2262222"/>
                    <a:pt x="294553" y="2271937"/>
                    <a:pt x="324080" y="2307465"/>
                  </a:cubicBezTo>
                  <a:cubicBezTo>
                    <a:pt x="342368" y="2328325"/>
                    <a:pt x="362180" y="2348613"/>
                    <a:pt x="381992" y="2370997"/>
                  </a:cubicBezTo>
                  <a:cubicBezTo>
                    <a:pt x="391517" y="2382427"/>
                    <a:pt x="402471" y="2393095"/>
                    <a:pt x="412853" y="2404811"/>
                  </a:cubicBezTo>
                  <a:lnTo>
                    <a:pt x="428569" y="2422623"/>
                  </a:lnTo>
                  <a:cubicBezTo>
                    <a:pt x="433808" y="2428719"/>
                    <a:pt x="439142" y="2434815"/>
                    <a:pt x="444857" y="2440816"/>
                  </a:cubicBezTo>
                  <a:cubicBezTo>
                    <a:pt x="459040" y="2454113"/>
                    <a:pt x="472432" y="2468238"/>
                    <a:pt x="484957" y="2483107"/>
                  </a:cubicBezTo>
                  <a:cubicBezTo>
                    <a:pt x="490577" y="2489774"/>
                    <a:pt x="490196" y="2491584"/>
                    <a:pt x="490672" y="2494155"/>
                  </a:cubicBezTo>
                  <a:lnTo>
                    <a:pt x="510294" y="2513205"/>
                  </a:lnTo>
                  <a:cubicBezTo>
                    <a:pt x="508484" y="2516254"/>
                    <a:pt x="477909" y="2490441"/>
                    <a:pt x="453144" y="2464914"/>
                  </a:cubicBezTo>
                  <a:lnTo>
                    <a:pt x="432284" y="2444435"/>
                  </a:lnTo>
                  <a:cubicBezTo>
                    <a:pt x="425902" y="2438434"/>
                    <a:pt x="420664" y="2432528"/>
                    <a:pt x="415806" y="2427861"/>
                  </a:cubicBezTo>
                  <a:cubicBezTo>
                    <a:pt x="409453" y="2420975"/>
                    <a:pt x="402366" y="2414812"/>
                    <a:pt x="394660" y="2409478"/>
                  </a:cubicBezTo>
                  <a:cubicBezTo>
                    <a:pt x="386469" y="2402810"/>
                    <a:pt x="377801" y="2396429"/>
                    <a:pt x="369991" y="2389285"/>
                  </a:cubicBezTo>
                  <a:lnTo>
                    <a:pt x="336082" y="2351185"/>
                  </a:lnTo>
                  <a:cubicBezTo>
                    <a:pt x="328652" y="2342898"/>
                    <a:pt x="321889" y="2334040"/>
                    <a:pt x="315031" y="2325277"/>
                  </a:cubicBezTo>
                  <a:lnTo>
                    <a:pt x="294362" y="2299083"/>
                  </a:lnTo>
                  <a:cubicBezTo>
                    <a:pt x="285599" y="2291749"/>
                    <a:pt x="265787" y="2265079"/>
                    <a:pt x="266740" y="2271366"/>
                  </a:cubicBezTo>
                  <a:cubicBezTo>
                    <a:pt x="267692" y="2277652"/>
                    <a:pt x="261596" y="2271366"/>
                    <a:pt x="249690" y="2257459"/>
                  </a:cubicBezTo>
                  <a:cubicBezTo>
                    <a:pt x="243975" y="2250315"/>
                    <a:pt x="236260" y="2241457"/>
                    <a:pt x="228449" y="2230313"/>
                  </a:cubicBezTo>
                  <a:lnTo>
                    <a:pt x="227306" y="2228789"/>
                  </a:lnTo>
                  <a:cubicBezTo>
                    <a:pt x="463393" y="2600997"/>
                    <a:pt x="854566" y="2847085"/>
                    <a:pt x="1292296" y="2898777"/>
                  </a:cubicBezTo>
                  <a:cubicBezTo>
                    <a:pt x="1292296" y="2898777"/>
                    <a:pt x="1290868" y="2897539"/>
                    <a:pt x="1291344" y="2897349"/>
                  </a:cubicBezTo>
                  <a:close/>
                  <a:moveTo>
                    <a:pt x="1805218" y="63852"/>
                  </a:moveTo>
                  <a:cubicBezTo>
                    <a:pt x="1772357" y="58041"/>
                    <a:pt x="1740257" y="47849"/>
                    <a:pt x="1707110" y="42992"/>
                  </a:cubicBezTo>
                  <a:cubicBezTo>
                    <a:pt x="1681012" y="37848"/>
                    <a:pt x="1657580" y="34705"/>
                    <a:pt x="1649960" y="32419"/>
                  </a:cubicBezTo>
                  <a:cubicBezTo>
                    <a:pt x="1657390" y="34705"/>
                    <a:pt x="1680821" y="37848"/>
                    <a:pt x="1707110" y="42992"/>
                  </a:cubicBezTo>
                  <a:lnTo>
                    <a:pt x="1707110" y="44992"/>
                  </a:lnTo>
                  <a:cubicBezTo>
                    <a:pt x="1707968" y="46706"/>
                    <a:pt x="1697585" y="45468"/>
                    <a:pt x="1675297" y="41658"/>
                  </a:cubicBezTo>
                  <a:cubicBezTo>
                    <a:pt x="1675297" y="41658"/>
                    <a:pt x="1676344" y="41658"/>
                    <a:pt x="1677869" y="41658"/>
                  </a:cubicBezTo>
                  <a:cubicBezTo>
                    <a:pt x="1676344" y="41658"/>
                    <a:pt x="1675487" y="41658"/>
                    <a:pt x="1675297" y="41658"/>
                  </a:cubicBezTo>
                  <a:cubicBezTo>
                    <a:pt x="1664629" y="40801"/>
                    <a:pt x="1653961" y="40325"/>
                    <a:pt x="1643293" y="39753"/>
                  </a:cubicBezTo>
                  <a:lnTo>
                    <a:pt x="1612241" y="35943"/>
                  </a:lnTo>
                  <a:cubicBezTo>
                    <a:pt x="1596049" y="33848"/>
                    <a:pt x="1579761" y="33181"/>
                    <a:pt x="1563569" y="31752"/>
                  </a:cubicBezTo>
                  <a:cubicBezTo>
                    <a:pt x="1558778" y="32952"/>
                    <a:pt x="1553824" y="33400"/>
                    <a:pt x="1548900" y="33086"/>
                  </a:cubicBezTo>
                  <a:lnTo>
                    <a:pt x="1535279" y="33086"/>
                  </a:lnTo>
                  <a:lnTo>
                    <a:pt x="1519944" y="33086"/>
                  </a:lnTo>
                  <a:cubicBezTo>
                    <a:pt x="1471081" y="33943"/>
                    <a:pt x="1480415" y="36229"/>
                    <a:pt x="1513848" y="39372"/>
                  </a:cubicBezTo>
                  <a:cubicBezTo>
                    <a:pt x="1521087" y="39944"/>
                    <a:pt x="1529278" y="39944"/>
                    <a:pt x="1537565" y="40706"/>
                  </a:cubicBezTo>
                  <a:lnTo>
                    <a:pt x="1562044" y="42992"/>
                  </a:lnTo>
                  <a:cubicBezTo>
                    <a:pt x="1573513" y="43649"/>
                    <a:pt x="1584886" y="45335"/>
                    <a:pt x="1596049" y="48040"/>
                  </a:cubicBezTo>
                  <a:cubicBezTo>
                    <a:pt x="1575856" y="48516"/>
                    <a:pt x="1522325" y="42039"/>
                    <a:pt x="1512229" y="45849"/>
                  </a:cubicBezTo>
                  <a:cubicBezTo>
                    <a:pt x="1494798" y="45373"/>
                    <a:pt x="1476415" y="45087"/>
                    <a:pt x="1464604" y="43563"/>
                  </a:cubicBezTo>
                  <a:cubicBezTo>
                    <a:pt x="1441363" y="44230"/>
                    <a:pt x="1418027" y="45468"/>
                    <a:pt x="1395071" y="45945"/>
                  </a:cubicBezTo>
                  <a:cubicBezTo>
                    <a:pt x="1378784" y="46802"/>
                    <a:pt x="1351637" y="48421"/>
                    <a:pt x="1359638" y="45945"/>
                  </a:cubicBezTo>
                  <a:cubicBezTo>
                    <a:pt x="1392309" y="37467"/>
                    <a:pt x="1393738" y="29181"/>
                    <a:pt x="1480034" y="24323"/>
                  </a:cubicBezTo>
                  <a:lnTo>
                    <a:pt x="1480034" y="24323"/>
                  </a:lnTo>
                  <a:lnTo>
                    <a:pt x="1530326" y="22418"/>
                  </a:lnTo>
                  <a:lnTo>
                    <a:pt x="1527374" y="14607"/>
                  </a:lnTo>
                  <a:cubicBezTo>
                    <a:pt x="1541509" y="14569"/>
                    <a:pt x="1555634" y="15398"/>
                    <a:pt x="1569664" y="17084"/>
                  </a:cubicBezTo>
                  <a:lnTo>
                    <a:pt x="1611670" y="21084"/>
                  </a:lnTo>
                  <a:lnTo>
                    <a:pt x="1614337" y="20608"/>
                  </a:lnTo>
                  <a:cubicBezTo>
                    <a:pt x="1635959" y="23180"/>
                    <a:pt x="1643483" y="24989"/>
                    <a:pt x="1645388" y="26514"/>
                  </a:cubicBezTo>
                  <a:lnTo>
                    <a:pt x="1647960" y="29943"/>
                  </a:lnTo>
                  <a:cubicBezTo>
                    <a:pt x="1672630" y="32990"/>
                    <a:pt x="1695585" y="37372"/>
                    <a:pt x="1719207" y="41087"/>
                  </a:cubicBezTo>
                  <a:cubicBezTo>
                    <a:pt x="1742829" y="44802"/>
                    <a:pt x="1765499" y="49755"/>
                    <a:pt x="1789311" y="55374"/>
                  </a:cubicBezTo>
                  <a:lnTo>
                    <a:pt x="1805313" y="61375"/>
                  </a:lnTo>
                  <a:close/>
                  <a:moveTo>
                    <a:pt x="322937" y="1187802"/>
                  </a:moveTo>
                  <a:lnTo>
                    <a:pt x="312555" y="1225902"/>
                  </a:lnTo>
                  <a:cubicBezTo>
                    <a:pt x="305316" y="1242189"/>
                    <a:pt x="312555" y="1202565"/>
                    <a:pt x="318365" y="1169514"/>
                  </a:cubicBezTo>
                  <a:cubicBezTo>
                    <a:pt x="320842" y="1168942"/>
                    <a:pt x="320556" y="1179801"/>
                    <a:pt x="327223" y="1159989"/>
                  </a:cubicBezTo>
                  <a:cubicBezTo>
                    <a:pt x="325604" y="1169037"/>
                    <a:pt x="324080" y="1178467"/>
                    <a:pt x="322937" y="1187802"/>
                  </a:cubicBezTo>
                  <a:close/>
                  <a:moveTo>
                    <a:pt x="345702" y="1690055"/>
                  </a:moveTo>
                  <a:cubicBezTo>
                    <a:pt x="341711" y="1676872"/>
                    <a:pt x="339158" y="1663299"/>
                    <a:pt x="338082" y="1649574"/>
                  </a:cubicBezTo>
                  <a:cubicBezTo>
                    <a:pt x="337130" y="1637286"/>
                    <a:pt x="335605" y="1609569"/>
                    <a:pt x="341987" y="1633095"/>
                  </a:cubicBezTo>
                  <a:cubicBezTo>
                    <a:pt x="345616" y="1644249"/>
                    <a:pt x="348455" y="1655641"/>
                    <a:pt x="350464" y="1667195"/>
                  </a:cubicBezTo>
                  <a:cubicBezTo>
                    <a:pt x="352560" y="1677863"/>
                    <a:pt x="353322" y="1688436"/>
                    <a:pt x="356275" y="1699008"/>
                  </a:cubicBezTo>
                  <a:lnTo>
                    <a:pt x="358370" y="1710153"/>
                  </a:lnTo>
                  <a:cubicBezTo>
                    <a:pt x="358265" y="1710753"/>
                    <a:pt x="358265" y="1711362"/>
                    <a:pt x="358370" y="1711962"/>
                  </a:cubicBezTo>
                  <a:cubicBezTo>
                    <a:pt x="361704" y="1733584"/>
                    <a:pt x="353417" y="1713010"/>
                    <a:pt x="345702" y="1690055"/>
                  </a:cubicBezTo>
                  <a:close/>
                  <a:moveTo>
                    <a:pt x="364752" y="1101696"/>
                  </a:moveTo>
                  <a:cubicBezTo>
                    <a:pt x="363571" y="1108877"/>
                    <a:pt x="361790" y="1115955"/>
                    <a:pt x="359418" y="1122841"/>
                  </a:cubicBezTo>
                  <a:cubicBezTo>
                    <a:pt x="350560" y="1156560"/>
                    <a:pt x="349893" y="1148654"/>
                    <a:pt x="346655" y="1151988"/>
                  </a:cubicBezTo>
                  <a:lnTo>
                    <a:pt x="353036" y="1124651"/>
                  </a:lnTo>
                  <a:cubicBezTo>
                    <a:pt x="357132" y="1114459"/>
                    <a:pt x="365609" y="1091504"/>
                    <a:pt x="364847" y="1101696"/>
                  </a:cubicBezTo>
                  <a:close/>
                  <a:moveTo>
                    <a:pt x="1555377" y="158721"/>
                  </a:moveTo>
                  <a:lnTo>
                    <a:pt x="1582904" y="161102"/>
                  </a:lnTo>
                  <a:lnTo>
                    <a:pt x="1538613" y="159864"/>
                  </a:lnTo>
                  <a:cubicBezTo>
                    <a:pt x="1526135" y="158530"/>
                    <a:pt x="1513277" y="158816"/>
                    <a:pt x="1500513" y="158339"/>
                  </a:cubicBezTo>
                  <a:lnTo>
                    <a:pt x="1463175" y="157292"/>
                  </a:lnTo>
                  <a:cubicBezTo>
                    <a:pt x="1442267" y="157930"/>
                    <a:pt x="1421351" y="157425"/>
                    <a:pt x="1400501" y="155768"/>
                  </a:cubicBezTo>
                  <a:cubicBezTo>
                    <a:pt x="1452412" y="153387"/>
                    <a:pt x="1506704" y="151005"/>
                    <a:pt x="1554996" y="158339"/>
                  </a:cubicBezTo>
                  <a:close/>
                  <a:moveTo>
                    <a:pt x="1353066" y="223300"/>
                  </a:moveTo>
                  <a:cubicBezTo>
                    <a:pt x="1343446" y="223748"/>
                    <a:pt x="1333883" y="225053"/>
                    <a:pt x="1324491" y="227205"/>
                  </a:cubicBezTo>
                  <a:lnTo>
                    <a:pt x="1283914" y="232349"/>
                  </a:lnTo>
                  <a:cubicBezTo>
                    <a:pt x="1294011" y="228729"/>
                    <a:pt x="1253530" y="232349"/>
                    <a:pt x="1289439" y="225491"/>
                  </a:cubicBezTo>
                  <a:cubicBezTo>
                    <a:pt x="1308489" y="222443"/>
                    <a:pt x="1326015" y="220347"/>
                    <a:pt x="1341445" y="218919"/>
                  </a:cubicBezTo>
                  <a:cubicBezTo>
                    <a:pt x="1356876" y="217490"/>
                    <a:pt x="1370020" y="218919"/>
                    <a:pt x="1381927" y="218919"/>
                  </a:cubicBezTo>
                  <a:cubicBezTo>
                    <a:pt x="1372307" y="221052"/>
                    <a:pt x="1362524" y="222395"/>
                    <a:pt x="1352685" y="222919"/>
                  </a:cubicBezTo>
                  <a:close/>
                  <a:moveTo>
                    <a:pt x="1768356" y="276449"/>
                  </a:moveTo>
                  <a:cubicBezTo>
                    <a:pt x="1761079" y="274516"/>
                    <a:pt x="1753707" y="272992"/>
                    <a:pt x="1746258" y="271878"/>
                  </a:cubicBezTo>
                  <a:cubicBezTo>
                    <a:pt x="1732256" y="269496"/>
                    <a:pt x="1719874" y="267687"/>
                    <a:pt x="1710063" y="266734"/>
                  </a:cubicBezTo>
                  <a:lnTo>
                    <a:pt x="1698824" y="264353"/>
                  </a:lnTo>
                  <a:lnTo>
                    <a:pt x="1689299" y="262924"/>
                  </a:lnTo>
                  <a:cubicBezTo>
                    <a:pt x="1683869" y="261972"/>
                    <a:pt x="1679774" y="261305"/>
                    <a:pt x="1676916" y="260638"/>
                  </a:cubicBezTo>
                  <a:cubicBezTo>
                    <a:pt x="1671010" y="259400"/>
                    <a:pt x="1669391" y="258638"/>
                    <a:pt x="1669391" y="258066"/>
                  </a:cubicBezTo>
                  <a:cubicBezTo>
                    <a:pt x="1669391" y="257495"/>
                    <a:pt x="1676154" y="256638"/>
                    <a:pt x="1669391" y="254732"/>
                  </a:cubicBezTo>
                  <a:lnTo>
                    <a:pt x="1671677" y="251875"/>
                  </a:lnTo>
                  <a:cubicBezTo>
                    <a:pt x="1681678" y="251875"/>
                    <a:pt x="1691394" y="252447"/>
                    <a:pt x="1660057" y="246255"/>
                  </a:cubicBezTo>
                  <a:cubicBezTo>
                    <a:pt x="1660057" y="246255"/>
                    <a:pt x="1660057" y="245684"/>
                    <a:pt x="1659390" y="245303"/>
                  </a:cubicBezTo>
                  <a:lnTo>
                    <a:pt x="1645007" y="241588"/>
                  </a:lnTo>
                  <a:cubicBezTo>
                    <a:pt x="1635482" y="240255"/>
                    <a:pt x="1626624" y="239302"/>
                    <a:pt x="1617385" y="238159"/>
                  </a:cubicBezTo>
                  <a:lnTo>
                    <a:pt x="1603002" y="236159"/>
                  </a:lnTo>
                  <a:cubicBezTo>
                    <a:pt x="1594715" y="235302"/>
                    <a:pt x="1586524" y="233873"/>
                    <a:pt x="1578142" y="233492"/>
                  </a:cubicBezTo>
                  <a:cubicBezTo>
                    <a:pt x="1574427" y="235206"/>
                    <a:pt x="1573760" y="237302"/>
                    <a:pt x="1547757" y="236540"/>
                  </a:cubicBezTo>
                  <a:cubicBezTo>
                    <a:pt x="1519944" y="232920"/>
                    <a:pt x="1516705" y="231587"/>
                    <a:pt x="1519182" y="229777"/>
                  </a:cubicBezTo>
                  <a:cubicBezTo>
                    <a:pt x="1521659" y="227967"/>
                    <a:pt x="1528707" y="226443"/>
                    <a:pt x="1521944" y="224634"/>
                  </a:cubicBezTo>
                  <a:lnTo>
                    <a:pt x="1518325" y="224634"/>
                  </a:lnTo>
                  <a:lnTo>
                    <a:pt x="1522325" y="219299"/>
                  </a:lnTo>
                  <a:cubicBezTo>
                    <a:pt x="1555377" y="218252"/>
                    <a:pt x="1522802" y="212727"/>
                    <a:pt x="1491941" y="211870"/>
                  </a:cubicBezTo>
                  <a:cubicBezTo>
                    <a:pt x="1480606" y="211394"/>
                    <a:pt x="1469747" y="210537"/>
                    <a:pt x="1459460" y="210346"/>
                  </a:cubicBezTo>
                  <a:lnTo>
                    <a:pt x="1430028" y="210346"/>
                  </a:lnTo>
                  <a:lnTo>
                    <a:pt x="1403072" y="209584"/>
                  </a:lnTo>
                  <a:lnTo>
                    <a:pt x="1378402" y="209584"/>
                  </a:lnTo>
                  <a:cubicBezTo>
                    <a:pt x="1367601" y="210203"/>
                    <a:pt x="1356771" y="209917"/>
                    <a:pt x="1346018" y="208727"/>
                  </a:cubicBezTo>
                  <a:cubicBezTo>
                    <a:pt x="1332778" y="208727"/>
                    <a:pt x="1334778" y="207870"/>
                    <a:pt x="1333349" y="206727"/>
                  </a:cubicBezTo>
                  <a:lnTo>
                    <a:pt x="1333349" y="204250"/>
                  </a:lnTo>
                  <a:cubicBezTo>
                    <a:pt x="1345160" y="202345"/>
                    <a:pt x="1357067" y="201583"/>
                    <a:pt x="1368973" y="200154"/>
                  </a:cubicBezTo>
                  <a:cubicBezTo>
                    <a:pt x="1380879" y="198726"/>
                    <a:pt x="1392785" y="197392"/>
                    <a:pt x="1404692" y="196535"/>
                  </a:cubicBezTo>
                  <a:cubicBezTo>
                    <a:pt x="1424656" y="194392"/>
                    <a:pt x="1444716" y="193239"/>
                    <a:pt x="1464794" y="193106"/>
                  </a:cubicBezTo>
                  <a:cubicBezTo>
                    <a:pt x="1466794" y="190915"/>
                    <a:pt x="1461842" y="189105"/>
                    <a:pt x="1427361" y="189867"/>
                  </a:cubicBezTo>
                  <a:cubicBezTo>
                    <a:pt x="1410883" y="189867"/>
                    <a:pt x="1397452" y="189867"/>
                    <a:pt x="1385260" y="190439"/>
                  </a:cubicBezTo>
                  <a:lnTo>
                    <a:pt x="1350113" y="191010"/>
                  </a:lnTo>
                  <a:cubicBezTo>
                    <a:pt x="1374307" y="189296"/>
                    <a:pt x="1397738" y="186819"/>
                    <a:pt x="1421646" y="187200"/>
                  </a:cubicBezTo>
                  <a:lnTo>
                    <a:pt x="1457365" y="186629"/>
                  </a:lnTo>
                  <a:cubicBezTo>
                    <a:pt x="1469366" y="186629"/>
                    <a:pt x="1481368" y="187105"/>
                    <a:pt x="1493560" y="187105"/>
                  </a:cubicBezTo>
                  <a:cubicBezTo>
                    <a:pt x="1522135" y="185772"/>
                    <a:pt x="1563759" y="192725"/>
                    <a:pt x="1583380" y="190439"/>
                  </a:cubicBezTo>
                  <a:cubicBezTo>
                    <a:pt x="1596525" y="191772"/>
                    <a:pt x="1609765" y="193963"/>
                    <a:pt x="1623004" y="195582"/>
                  </a:cubicBezTo>
                  <a:cubicBezTo>
                    <a:pt x="1636244" y="197202"/>
                    <a:pt x="1649294" y="198726"/>
                    <a:pt x="1661104" y="201583"/>
                  </a:cubicBezTo>
                  <a:cubicBezTo>
                    <a:pt x="1682507" y="205203"/>
                    <a:pt x="1703615" y="210394"/>
                    <a:pt x="1724255" y="217109"/>
                  </a:cubicBezTo>
                  <a:cubicBezTo>
                    <a:pt x="1710539" y="217109"/>
                    <a:pt x="1716730" y="221395"/>
                    <a:pt x="1677773" y="217109"/>
                  </a:cubicBezTo>
                  <a:cubicBezTo>
                    <a:pt x="1677773" y="221681"/>
                    <a:pt x="1709492" y="230444"/>
                    <a:pt x="1729685" y="239778"/>
                  </a:cubicBezTo>
                  <a:lnTo>
                    <a:pt x="1742734" y="247208"/>
                  </a:lnTo>
                  <a:cubicBezTo>
                    <a:pt x="1727303" y="245874"/>
                    <a:pt x="1720160" y="245970"/>
                    <a:pt x="1694156" y="242350"/>
                  </a:cubicBezTo>
                  <a:lnTo>
                    <a:pt x="1660533" y="239397"/>
                  </a:lnTo>
                  <a:lnTo>
                    <a:pt x="1643769" y="236445"/>
                  </a:lnTo>
                  <a:lnTo>
                    <a:pt x="1660533" y="239397"/>
                  </a:lnTo>
                  <a:cubicBezTo>
                    <a:pt x="1671353" y="243607"/>
                    <a:pt x="1682641" y="246493"/>
                    <a:pt x="1694156" y="247970"/>
                  </a:cubicBezTo>
                  <a:cubicBezTo>
                    <a:pt x="1709110" y="250637"/>
                    <a:pt x="1725970" y="254542"/>
                    <a:pt x="1740257" y="257495"/>
                  </a:cubicBezTo>
                  <a:lnTo>
                    <a:pt x="1740257" y="257495"/>
                  </a:lnTo>
                  <a:cubicBezTo>
                    <a:pt x="1757783" y="264639"/>
                    <a:pt x="1774547" y="273878"/>
                    <a:pt x="1791407" y="282165"/>
                  </a:cubicBezTo>
                  <a:close/>
                  <a:moveTo>
                    <a:pt x="1967238" y="2475296"/>
                  </a:moveTo>
                  <a:cubicBezTo>
                    <a:pt x="1955551" y="2481735"/>
                    <a:pt x="1943054" y="2486602"/>
                    <a:pt x="1930091" y="2489774"/>
                  </a:cubicBezTo>
                  <a:cubicBezTo>
                    <a:pt x="1933834" y="2487698"/>
                    <a:pt x="1937463" y="2485411"/>
                    <a:pt x="1940949" y="2482916"/>
                  </a:cubicBezTo>
                  <a:cubicBezTo>
                    <a:pt x="1948474" y="2475868"/>
                    <a:pt x="1979049" y="2459104"/>
                    <a:pt x="1960570" y="2463104"/>
                  </a:cubicBezTo>
                  <a:cubicBezTo>
                    <a:pt x="1957903" y="2463675"/>
                    <a:pt x="1957237" y="2463104"/>
                    <a:pt x="1959713" y="2461580"/>
                  </a:cubicBezTo>
                  <a:cubicBezTo>
                    <a:pt x="1962190" y="2460056"/>
                    <a:pt x="1967905" y="2457103"/>
                    <a:pt x="1977525" y="2452055"/>
                  </a:cubicBezTo>
                  <a:cubicBezTo>
                    <a:pt x="1986707" y="2446521"/>
                    <a:pt x="1996613" y="2442282"/>
                    <a:pt x="2006957" y="2439482"/>
                  </a:cubicBezTo>
                  <a:cubicBezTo>
                    <a:pt x="2011910" y="2439482"/>
                    <a:pt x="2017911" y="2438339"/>
                    <a:pt x="2023150" y="2437768"/>
                  </a:cubicBezTo>
                  <a:cubicBezTo>
                    <a:pt x="2027065" y="2436862"/>
                    <a:pt x="2031141" y="2436862"/>
                    <a:pt x="2035056" y="2437768"/>
                  </a:cubicBezTo>
                  <a:cubicBezTo>
                    <a:pt x="2040866" y="2439863"/>
                    <a:pt x="1989050" y="2463104"/>
                    <a:pt x="1966857" y="2474915"/>
                  </a:cubicBezTo>
                  <a:close/>
                  <a:moveTo>
                    <a:pt x="2129163" y="418944"/>
                  </a:moveTo>
                  <a:lnTo>
                    <a:pt x="2108113" y="405132"/>
                  </a:lnTo>
                  <a:cubicBezTo>
                    <a:pt x="2094492" y="396274"/>
                    <a:pt x="2082776" y="387225"/>
                    <a:pt x="2072585" y="380367"/>
                  </a:cubicBezTo>
                  <a:cubicBezTo>
                    <a:pt x="2064774" y="374843"/>
                    <a:pt x="2047058" y="363889"/>
                    <a:pt x="2053535" y="365794"/>
                  </a:cubicBezTo>
                  <a:cubicBezTo>
                    <a:pt x="2060135" y="368432"/>
                    <a:pt x="2066508" y="371623"/>
                    <a:pt x="2072585" y="375319"/>
                  </a:cubicBezTo>
                  <a:lnTo>
                    <a:pt x="2084777" y="382463"/>
                  </a:lnTo>
                  <a:lnTo>
                    <a:pt x="2096397" y="389892"/>
                  </a:lnTo>
                  <a:lnTo>
                    <a:pt x="2119162" y="405894"/>
                  </a:lnTo>
                  <a:cubicBezTo>
                    <a:pt x="2122305" y="408656"/>
                    <a:pt x="2126496" y="411895"/>
                    <a:pt x="2131639" y="415419"/>
                  </a:cubicBezTo>
                  <a:cubicBezTo>
                    <a:pt x="2136783" y="418944"/>
                    <a:pt x="2142688" y="424087"/>
                    <a:pt x="2149737" y="429326"/>
                  </a:cubicBezTo>
                  <a:lnTo>
                    <a:pt x="2151261" y="434088"/>
                  </a:lnTo>
                  <a:close/>
                  <a:moveTo>
                    <a:pt x="2249654" y="445899"/>
                  </a:moveTo>
                  <a:lnTo>
                    <a:pt x="2251464" y="443137"/>
                  </a:lnTo>
                  <a:lnTo>
                    <a:pt x="2252321" y="442470"/>
                  </a:lnTo>
                  <a:cubicBezTo>
                    <a:pt x="2264132" y="451329"/>
                    <a:pt x="2275562" y="460663"/>
                    <a:pt x="2287278" y="469712"/>
                  </a:cubicBezTo>
                  <a:cubicBezTo>
                    <a:pt x="2294031" y="475075"/>
                    <a:pt x="2300251" y="481066"/>
                    <a:pt x="2305852" y="487619"/>
                  </a:cubicBezTo>
                  <a:cubicBezTo>
                    <a:pt x="2308138" y="490667"/>
                    <a:pt x="2307662" y="491238"/>
                    <a:pt x="2307090" y="491810"/>
                  </a:cubicBezTo>
                  <a:cubicBezTo>
                    <a:pt x="2294612" y="480856"/>
                    <a:pt x="2294993" y="483523"/>
                    <a:pt x="2294041" y="484095"/>
                  </a:cubicBezTo>
                  <a:cubicBezTo>
                    <a:pt x="2279182" y="471426"/>
                    <a:pt x="2264609" y="458472"/>
                    <a:pt x="2249654" y="445899"/>
                  </a:cubicBezTo>
                  <a:close/>
                  <a:moveTo>
                    <a:pt x="2335379" y="2201929"/>
                  </a:moveTo>
                  <a:cubicBezTo>
                    <a:pt x="2329855" y="2208215"/>
                    <a:pt x="2321854" y="2217073"/>
                    <a:pt x="2311186" y="2228694"/>
                  </a:cubicBezTo>
                  <a:cubicBezTo>
                    <a:pt x="2306709" y="2233456"/>
                    <a:pt x="2302804" y="2238219"/>
                    <a:pt x="2298803" y="2242696"/>
                  </a:cubicBezTo>
                  <a:lnTo>
                    <a:pt x="2286326" y="2255840"/>
                  </a:lnTo>
                  <a:cubicBezTo>
                    <a:pt x="2276753" y="2266117"/>
                    <a:pt x="2266437" y="2275662"/>
                    <a:pt x="2255464" y="2284415"/>
                  </a:cubicBezTo>
                  <a:cubicBezTo>
                    <a:pt x="2260256" y="2275280"/>
                    <a:pt x="2266495" y="2266975"/>
                    <a:pt x="2273943" y="2259840"/>
                  </a:cubicBezTo>
                  <a:cubicBezTo>
                    <a:pt x="2279591" y="2253487"/>
                    <a:pt x="2286354" y="2246344"/>
                    <a:pt x="2294231" y="2238409"/>
                  </a:cubicBezTo>
                  <a:cubicBezTo>
                    <a:pt x="2301851" y="2230027"/>
                    <a:pt x="2310329" y="2220597"/>
                    <a:pt x="2319758" y="2210501"/>
                  </a:cubicBezTo>
                  <a:cubicBezTo>
                    <a:pt x="2336618" y="2195451"/>
                    <a:pt x="2344428" y="2187736"/>
                    <a:pt x="2343666" y="2190498"/>
                  </a:cubicBezTo>
                  <a:cubicBezTo>
                    <a:pt x="2341380" y="2194632"/>
                    <a:pt x="2338599" y="2198471"/>
                    <a:pt x="2335379" y="2201929"/>
                  </a:cubicBezTo>
                  <a:close/>
                  <a:moveTo>
                    <a:pt x="2405197" y="2106679"/>
                  </a:moveTo>
                  <a:cubicBezTo>
                    <a:pt x="2400911" y="2112489"/>
                    <a:pt x="2395672" y="2118585"/>
                    <a:pt x="2391196" y="2124681"/>
                  </a:cubicBezTo>
                  <a:cubicBezTo>
                    <a:pt x="2391196" y="2122680"/>
                    <a:pt x="2387005" y="2125729"/>
                    <a:pt x="2399673" y="2109155"/>
                  </a:cubicBezTo>
                  <a:cubicBezTo>
                    <a:pt x="2409960" y="2094867"/>
                    <a:pt x="2413008" y="2091820"/>
                    <a:pt x="2415294" y="2090676"/>
                  </a:cubicBezTo>
                  <a:cubicBezTo>
                    <a:pt x="2412284" y="2096306"/>
                    <a:pt x="2408979" y="2101773"/>
                    <a:pt x="2405388" y="2107059"/>
                  </a:cubicBezTo>
                  <a:close/>
                  <a:moveTo>
                    <a:pt x="2495304" y="2039527"/>
                  </a:moveTo>
                  <a:cubicBezTo>
                    <a:pt x="2485112" y="2054577"/>
                    <a:pt x="2475397" y="2069626"/>
                    <a:pt x="2465586" y="2083533"/>
                  </a:cubicBezTo>
                  <a:cubicBezTo>
                    <a:pt x="2447203" y="2107726"/>
                    <a:pt x="2430153" y="2128967"/>
                    <a:pt x="2457776" y="2086771"/>
                  </a:cubicBezTo>
                  <a:cubicBezTo>
                    <a:pt x="2461319" y="2084171"/>
                    <a:pt x="2464357" y="2080942"/>
                    <a:pt x="2466729" y="2077246"/>
                  </a:cubicBezTo>
                  <a:cubicBezTo>
                    <a:pt x="2470729" y="2071626"/>
                    <a:pt x="2475683" y="2064006"/>
                    <a:pt x="2481207" y="2055339"/>
                  </a:cubicBezTo>
                  <a:cubicBezTo>
                    <a:pt x="2486732" y="2046671"/>
                    <a:pt x="2491589" y="2039337"/>
                    <a:pt x="2496066" y="2032669"/>
                  </a:cubicBezTo>
                  <a:cubicBezTo>
                    <a:pt x="2500543" y="2026002"/>
                    <a:pt x="2504067" y="2019715"/>
                    <a:pt x="2507496" y="2014572"/>
                  </a:cubicBezTo>
                  <a:cubicBezTo>
                    <a:pt x="2512192" y="2006952"/>
                    <a:pt x="2517583" y="1999770"/>
                    <a:pt x="2523593" y="1993140"/>
                  </a:cubicBezTo>
                  <a:cubicBezTo>
                    <a:pt x="2514259" y="2008952"/>
                    <a:pt x="2505401" y="2024763"/>
                    <a:pt x="2495495" y="2039908"/>
                  </a:cubicBezTo>
                  <a:close/>
                  <a:moveTo>
                    <a:pt x="2686757" y="1654622"/>
                  </a:moveTo>
                  <a:cubicBezTo>
                    <a:pt x="2685899" y="1660432"/>
                    <a:pt x="2684566" y="1666052"/>
                    <a:pt x="2683423" y="1671291"/>
                  </a:cubicBezTo>
                  <a:cubicBezTo>
                    <a:pt x="2682032" y="1679416"/>
                    <a:pt x="2679498" y="1687302"/>
                    <a:pt x="2675898" y="1694722"/>
                  </a:cubicBezTo>
                  <a:cubicBezTo>
                    <a:pt x="2678184" y="1683387"/>
                    <a:pt x="2680375" y="1671100"/>
                    <a:pt x="2682756" y="1660623"/>
                  </a:cubicBezTo>
                  <a:cubicBezTo>
                    <a:pt x="2683889" y="1652565"/>
                    <a:pt x="2686071" y="1644687"/>
                    <a:pt x="2689233" y="1637191"/>
                  </a:cubicBezTo>
                  <a:cubicBezTo>
                    <a:pt x="2688662" y="1643192"/>
                    <a:pt x="2687804" y="1649193"/>
                    <a:pt x="2686947" y="1655003"/>
                  </a:cubicBezTo>
                  <a:close/>
                  <a:moveTo>
                    <a:pt x="2705140" y="1189802"/>
                  </a:moveTo>
                  <a:cubicBezTo>
                    <a:pt x="2703425" y="1193993"/>
                    <a:pt x="2694281" y="1144844"/>
                    <a:pt x="2687233" y="1120270"/>
                  </a:cubicBezTo>
                  <a:cubicBezTo>
                    <a:pt x="2669326" y="1051023"/>
                    <a:pt x="2655419" y="1028639"/>
                    <a:pt x="2626082" y="946343"/>
                  </a:cubicBezTo>
                  <a:cubicBezTo>
                    <a:pt x="2613890" y="916148"/>
                    <a:pt x="2598269" y="895098"/>
                    <a:pt x="2587982" y="866714"/>
                  </a:cubicBezTo>
                  <a:cubicBezTo>
                    <a:pt x="2584649" y="858237"/>
                    <a:pt x="2583887" y="855855"/>
                    <a:pt x="2585220" y="857189"/>
                  </a:cubicBezTo>
                  <a:cubicBezTo>
                    <a:pt x="2588192" y="860970"/>
                    <a:pt x="2590745" y="865057"/>
                    <a:pt x="2592840" y="869381"/>
                  </a:cubicBezTo>
                  <a:cubicBezTo>
                    <a:pt x="2599603" y="881859"/>
                    <a:pt x="2608747" y="899480"/>
                    <a:pt x="2611890" y="902909"/>
                  </a:cubicBezTo>
                  <a:lnTo>
                    <a:pt x="2618081" y="916720"/>
                  </a:lnTo>
                  <a:lnTo>
                    <a:pt x="2623606" y="930722"/>
                  </a:lnTo>
                  <a:lnTo>
                    <a:pt x="2634560" y="958821"/>
                  </a:lnTo>
                  <a:lnTo>
                    <a:pt x="2639132" y="956439"/>
                  </a:lnTo>
                  <a:lnTo>
                    <a:pt x="2634560" y="943390"/>
                  </a:lnTo>
                  <a:cubicBezTo>
                    <a:pt x="2633607" y="939771"/>
                    <a:pt x="2633702" y="938532"/>
                    <a:pt x="2634560" y="938723"/>
                  </a:cubicBezTo>
                  <a:cubicBezTo>
                    <a:pt x="2635417" y="938913"/>
                    <a:pt x="2633797" y="939675"/>
                    <a:pt x="2634560" y="943390"/>
                  </a:cubicBezTo>
                  <a:cubicBezTo>
                    <a:pt x="2629321" y="931198"/>
                    <a:pt x="2625035" y="918911"/>
                    <a:pt x="2619796" y="907671"/>
                  </a:cubicBezTo>
                  <a:cubicBezTo>
                    <a:pt x="2614557" y="896432"/>
                    <a:pt x="2610271" y="885573"/>
                    <a:pt x="2606651" y="875477"/>
                  </a:cubicBezTo>
                  <a:lnTo>
                    <a:pt x="2606651" y="870810"/>
                  </a:lnTo>
                  <a:cubicBezTo>
                    <a:pt x="2610080" y="871667"/>
                    <a:pt x="2611795" y="872143"/>
                    <a:pt x="2610080" y="867095"/>
                  </a:cubicBezTo>
                  <a:cubicBezTo>
                    <a:pt x="2608537" y="862856"/>
                    <a:pt x="2606718" y="858722"/>
                    <a:pt x="2604651" y="854712"/>
                  </a:cubicBezTo>
                  <a:cubicBezTo>
                    <a:pt x="2601603" y="848997"/>
                    <a:pt x="2597317" y="841282"/>
                    <a:pt x="2591602" y="830900"/>
                  </a:cubicBezTo>
                  <a:lnTo>
                    <a:pt x="2578362" y="804611"/>
                  </a:lnTo>
                  <a:cubicBezTo>
                    <a:pt x="2573885" y="795848"/>
                    <a:pt x="2568837" y="787466"/>
                    <a:pt x="2563979" y="778893"/>
                  </a:cubicBezTo>
                  <a:lnTo>
                    <a:pt x="2566170" y="776322"/>
                  </a:lnTo>
                  <a:cubicBezTo>
                    <a:pt x="2575695" y="792133"/>
                    <a:pt x="2575695" y="789657"/>
                    <a:pt x="2578648" y="791943"/>
                  </a:cubicBezTo>
                  <a:cubicBezTo>
                    <a:pt x="2582839" y="793943"/>
                    <a:pt x="2561217" y="753843"/>
                    <a:pt x="2567504" y="759272"/>
                  </a:cubicBezTo>
                  <a:cubicBezTo>
                    <a:pt x="2573885" y="770035"/>
                    <a:pt x="2579791" y="779941"/>
                    <a:pt x="2585315" y="788799"/>
                  </a:cubicBezTo>
                  <a:cubicBezTo>
                    <a:pt x="2590840" y="797657"/>
                    <a:pt x="2595317" y="805944"/>
                    <a:pt x="2599888" y="812898"/>
                  </a:cubicBezTo>
                  <a:lnTo>
                    <a:pt x="2599888" y="812898"/>
                  </a:lnTo>
                  <a:cubicBezTo>
                    <a:pt x="2598393" y="807164"/>
                    <a:pt x="2596222" y="801639"/>
                    <a:pt x="2593412" y="796419"/>
                  </a:cubicBezTo>
                  <a:cubicBezTo>
                    <a:pt x="2589697" y="788704"/>
                    <a:pt x="2583887" y="779560"/>
                    <a:pt x="2578457" y="769845"/>
                  </a:cubicBezTo>
                  <a:cubicBezTo>
                    <a:pt x="2576457" y="766130"/>
                    <a:pt x="2574362" y="762415"/>
                    <a:pt x="2572171" y="758605"/>
                  </a:cubicBezTo>
                  <a:lnTo>
                    <a:pt x="2571218" y="754890"/>
                  </a:lnTo>
                  <a:cubicBezTo>
                    <a:pt x="2611604" y="818422"/>
                    <a:pt x="2589125" y="768892"/>
                    <a:pt x="2600746" y="780703"/>
                  </a:cubicBezTo>
                  <a:cubicBezTo>
                    <a:pt x="2602555" y="783751"/>
                    <a:pt x="2604365" y="786704"/>
                    <a:pt x="2605889" y="789561"/>
                  </a:cubicBezTo>
                  <a:lnTo>
                    <a:pt x="2612557" y="804230"/>
                  </a:lnTo>
                  <a:lnTo>
                    <a:pt x="2633417" y="844616"/>
                  </a:lnTo>
                  <a:lnTo>
                    <a:pt x="2658277" y="901766"/>
                  </a:lnTo>
                  <a:cubicBezTo>
                    <a:pt x="2682089" y="965964"/>
                    <a:pt x="2680375" y="969203"/>
                    <a:pt x="2663801" y="937485"/>
                  </a:cubicBezTo>
                  <a:lnTo>
                    <a:pt x="2662372" y="946343"/>
                  </a:lnTo>
                  <a:cubicBezTo>
                    <a:pt x="2664944" y="953010"/>
                    <a:pt x="2667326" y="959011"/>
                    <a:pt x="2669326" y="964631"/>
                  </a:cubicBezTo>
                  <a:lnTo>
                    <a:pt x="2674088" y="980252"/>
                  </a:lnTo>
                  <a:cubicBezTo>
                    <a:pt x="2676946" y="989777"/>
                    <a:pt x="2679137" y="997682"/>
                    <a:pt x="2680756" y="1004255"/>
                  </a:cubicBezTo>
                  <a:cubicBezTo>
                    <a:pt x="2683394" y="1013570"/>
                    <a:pt x="2684994" y="1023162"/>
                    <a:pt x="2685518" y="1032830"/>
                  </a:cubicBezTo>
                  <a:lnTo>
                    <a:pt x="2684947" y="1035402"/>
                  </a:lnTo>
                  <a:cubicBezTo>
                    <a:pt x="2696282" y="1081503"/>
                    <a:pt x="2685518" y="1055785"/>
                    <a:pt x="2686566" y="1068358"/>
                  </a:cubicBezTo>
                  <a:cubicBezTo>
                    <a:pt x="2688090" y="1074359"/>
                    <a:pt x="2689709" y="1080360"/>
                    <a:pt x="2691138" y="1085789"/>
                  </a:cubicBezTo>
                  <a:cubicBezTo>
                    <a:pt x="2692567" y="1091218"/>
                    <a:pt x="2693234" y="1095981"/>
                    <a:pt x="2693805" y="1099314"/>
                  </a:cubicBezTo>
                  <a:cubicBezTo>
                    <a:pt x="2694853" y="1105982"/>
                    <a:pt x="2694377" y="1106934"/>
                    <a:pt x="2690662" y="1096266"/>
                  </a:cubicBezTo>
                  <a:lnTo>
                    <a:pt x="2691519" y="1109411"/>
                  </a:lnTo>
                  <a:cubicBezTo>
                    <a:pt x="2694091" y="1123317"/>
                    <a:pt x="2699044" y="1142082"/>
                    <a:pt x="2701616" y="1158179"/>
                  </a:cubicBezTo>
                  <a:cubicBezTo>
                    <a:pt x="2703911" y="1168571"/>
                    <a:pt x="2705159" y="1179162"/>
                    <a:pt x="2705330" y="1189802"/>
                  </a:cubicBezTo>
                  <a:close/>
                  <a:moveTo>
                    <a:pt x="2708759" y="1534893"/>
                  </a:moveTo>
                  <a:cubicBezTo>
                    <a:pt x="2711236" y="1506318"/>
                    <a:pt x="2712760" y="1505556"/>
                    <a:pt x="2714284" y="1506318"/>
                  </a:cubicBezTo>
                  <a:cubicBezTo>
                    <a:pt x="2712379" y="1525939"/>
                    <a:pt x="2710664" y="1535750"/>
                    <a:pt x="2708950" y="1535274"/>
                  </a:cubicBezTo>
                  <a:close/>
                  <a:moveTo>
                    <a:pt x="2798770" y="1404591"/>
                  </a:moveTo>
                  <a:cubicBezTo>
                    <a:pt x="2797399" y="1395351"/>
                    <a:pt x="2796732" y="1386027"/>
                    <a:pt x="2796770" y="1376682"/>
                  </a:cubicBezTo>
                  <a:lnTo>
                    <a:pt x="2800009" y="1377254"/>
                  </a:lnTo>
                  <a:cubicBezTo>
                    <a:pt x="2800390" y="1393256"/>
                    <a:pt x="2800485" y="1407829"/>
                    <a:pt x="2798961" y="1404972"/>
                  </a:cubicBezTo>
                  <a:close/>
                  <a:moveTo>
                    <a:pt x="2806867" y="1364395"/>
                  </a:moveTo>
                  <a:cubicBezTo>
                    <a:pt x="2803247" y="1331915"/>
                    <a:pt x="2803247" y="1382302"/>
                    <a:pt x="2801057" y="1376587"/>
                  </a:cubicBezTo>
                  <a:cubicBezTo>
                    <a:pt x="2801057" y="1363443"/>
                    <a:pt x="2801057" y="1350203"/>
                    <a:pt x="2801057" y="1338487"/>
                  </a:cubicBezTo>
                  <a:cubicBezTo>
                    <a:pt x="2801057" y="1326771"/>
                    <a:pt x="2800295" y="1316770"/>
                    <a:pt x="2800485" y="1309912"/>
                  </a:cubicBezTo>
                  <a:cubicBezTo>
                    <a:pt x="2800485" y="1296958"/>
                    <a:pt x="2802200" y="1298101"/>
                    <a:pt x="2806962" y="1328962"/>
                  </a:cubicBezTo>
                  <a:cubicBezTo>
                    <a:pt x="2808010" y="1344202"/>
                    <a:pt x="2808772" y="1381349"/>
                    <a:pt x="2807057" y="1364776"/>
                  </a:cubicBezTo>
                  <a:close/>
                  <a:moveTo>
                    <a:pt x="1342112" y="2850295"/>
                  </a:moveTo>
                  <a:lnTo>
                    <a:pt x="1372402" y="2851152"/>
                  </a:lnTo>
                  <a:lnTo>
                    <a:pt x="1387546" y="2851628"/>
                  </a:lnTo>
                  <a:lnTo>
                    <a:pt x="1402596" y="2851628"/>
                  </a:lnTo>
                  <a:lnTo>
                    <a:pt x="1462889" y="2850295"/>
                  </a:lnTo>
                  <a:lnTo>
                    <a:pt x="1481939" y="2851057"/>
                  </a:lnTo>
                  <a:cubicBezTo>
                    <a:pt x="1476605" y="2852010"/>
                    <a:pt x="1470604" y="2852962"/>
                    <a:pt x="1463556" y="2853915"/>
                  </a:cubicBezTo>
                  <a:cubicBezTo>
                    <a:pt x="1456508" y="2854867"/>
                    <a:pt x="1448697" y="2855058"/>
                    <a:pt x="1439648" y="2855439"/>
                  </a:cubicBezTo>
                  <a:cubicBezTo>
                    <a:pt x="1430600" y="2855819"/>
                    <a:pt x="1420598" y="2856201"/>
                    <a:pt x="1409073" y="2856391"/>
                  </a:cubicBezTo>
                  <a:lnTo>
                    <a:pt x="1390976" y="2856391"/>
                  </a:lnTo>
                  <a:cubicBezTo>
                    <a:pt x="1384594" y="2856391"/>
                    <a:pt x="1377926" y="2855819"/>
                    <a:pt x="1370878" y="2855534"/>
                  </a:cubicBezTo>
                  <a:cubicBezTo>
                    <a:pt x="1355447" y="2854676"/>
                    <a:pt x="1333921" y="2853248"/>
                    <a:pt x="1323253" y="2851438"/>
                  </a:cubicBezTo>
                  <a:cubicBezTo>
                    <a:pt x="1310299" y="2849057"/>
                    <a:pt x="1328587" y="2849819"/>
                    <a:pt x="1342303" y="2850200"/>
                  </a:cubicBez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0" rIns="0" bIns="0" numCol="1" spcCol="0" rtlCol="0" fromWordArt="0" anchor="ctr" anchorCtr="0" forceAA="0" compatLnSpc="1">
              <a:normAutofit/>
            </a:bodyPr>
            <a:lstStyle/>
            <a:p>
              <a:pPr lvl="0" algn="ctr">
                <a:buClrTx/>
                <a:buSzTx/>
                <a:buFontTx/>
              </a:pPr>
              <a:r>
                <a:rPr lang="en-US" sz="2000" b="1" dirty="0">
                  <a:solidFill>
                    <a:srgbClr val="FFFFFF"/>
                  </a:solidFill>
                  <a:latin typeface="+mn-ea"/>
                  <a:cs typeface="+mn-ea"/>
                  <a:sym typeface="+mn-ea"/>
                </a:rPr>
                <a:t>6</a:t>
              </a:r>
              <a:endParaRPr lang="en-US" sz="2000" b="1" dirty="0">
                <a:solidFill>
                  <a:srgbClr val="FFFFFF"/>
                </a:solidFill>
                <a:latin typeface="+mn-ea"/>
                <a:cs typeface="+mn-ea"/>
                <a:sym typeface="+mn-ea"/>
              </a:endParaRPr>
            </a:p>
          </p:txBody>
        </p:sp>
        <p:sp>
          <p:nvSpPr>
            <p:cNvPr id="7" name="矩形 6"/>
            <p:cNvSpPr/>
            <p:nvPr>
              <p:custDataLst>
                <p:tags r:id="rId3"/>
              </p:custDataLst>
            </p:nvPr>
          </p:nvSpPr>
          <p:spPr>
            <a:xfrm>
              <a:off x="5241" y="5901"/>
              <a:ext cx="12497" cy="29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algn="just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（1）大模型LLM：解析用户投诉“收到的衣服与尺寸不符”。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（2）规划：拆解任务为“验证订单→调取物流记录→启动退换货流程”。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（3）工具：调用ERP 系统查询库存、生成退货标签，并同步更新客服工单。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  <a:p>
              <a:pPr algn="just">
                <a:lnSpc>
                  <a:spcPct val="16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kumimoji="1"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+mn-ea"/>
                  <a:sym typeface="+mn-ea"/>
                </a:rPr>
                <a:t>（4）记忆：记录用户退货偏好（如优先换货），下次自动推荐合适选项。</a:t>
              </a:r>
              <a:endParaRPr kumimoji="1"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+mn-ea"/>
                <a:sym typeface="+mn-ea"/>
              </a:endParaRPr>
            </a:p>
          </p:txBody>
        </p:sp>
        <p:sp>
          <p:nvSpPr>
            <p:cNvPr id="11" name="矩形 10"/>
            <p:cNvSpPr/>
            <p:nvPr>
              <p:custDataLst>
                <p:tags r:id="rId4"/>
              </p:custDataLst>
            </p:nvPr>
          </p:nvSpPr>
          <p:spPr>
            <a:xfrm>
              <a:off x="8202" y="4824"/>
              <a:ext cx="6574" cy="628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noAutofit/>
            </a:bodyPr>
            <a:lstStyle/>
            <a:p>
              <a:pPr algn="ctr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>
                  <a:solidFill>
                    <a:schemeClr val="accent2"/>
                  </a:solidFill>
                  <a:latin typeface="微软雅黑" panose="020B0503020204020204" charset="-122"/>
                  <a:ea typeface="微软雅黑" panose="020B0503020204020204" charset="-122"/>
                  <a:cs typeface="+mn-ea"/>
                  <a:sym typeface="+mn-ea"/>
                </a:rPr>
                <a:t>协同示例：电商售后Agent</a:t>
              </a:r>
              <a:endParaRPr lang="zh-CN" altLang="en-US" sz="24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740525" y="45212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（二）智能体的核心模块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740525" y="45212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（三）大模型和智能体的区别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3454"/>
          <a:stretch>
            <a:fillRect/>
          </a:stretch>
        </p:blipFill>
        <p:spPr>
          <a:xfrm>
            <a:off x="3575685" y="3052445"/>
            <a:ext cx="5507990" cy="3100705"/>
          </a:xfrm>
          <a:prstGeom prst="rect">
            <a:avLst/>
          </a:prstGeom>
        </p:spPr>
      </p:pic>
      <p:sp>
        <p:nvSpPr>
          <p:cNvPr id="10" name="任意多边形: 形状 7"/>
          <p:cNvSpPr/>
          <p:nvPr>
            <p:custDataLst>
              <p:tags r:id="rId2"/>
            </p:custDataLst>
          </p:nvPr>
        </p:nvSpPr>
        <p:spPr>
          <a:xfrm>
            <a:off x="3916566" y="1578099"/>
            <a:ext cx="2261118" cy="1062988"/>
          </a:xfrm>
          <a:custGeom>
            <a:avLst/>
            <a:gdLst>
              <a:gd name="connsiteX0" fmla="*/ 4268455 w 5196959"/>
              <a:gd name="connsiteY0" fmla="*/ 2443174 h 2443174"/>
              <a:gd name="connsiteX1" fmla="*/ 0 w 5196959"/>
              <a:gd name="connsiteY1" fmla="*/ 2443174 h 2443174"/>
              <a:gd name="connsiteX2" fmla="*/ 0 w 5196959"/>
              <a:gd name="connsiteY2" fmla="*/ 0 h 2443174"/>
              <a:gd name="connsiteX3" fmla="*/ 4998766 w 5196959"/>
              <a:gd name="connsiteY3" fmla="*/ 0 h 2443174"/>
              <a:gd name="connsiteX4" fmla="*/ 5188277 w 5196959"/>
              <a:gd name="connsiteY4" fmla="*/ 255708 h 2443174"/>
              <a:gd name="connsiteX5" fmla="*/ 4597293 w 5196959"/>
              <a:gd name="connsiteY5" fmla="*/ 2199517 h 2443174"/>
              <a:gd name="connsiteX6" fmla="*/ 4268455 w 5196959"/>
              <a:gd name="connsiteY6" fmla="*/ 2443174 h 2443174"/>
              <a:gd name="connsiteX0-1" fmla="*/ 0 w 5196960"/>
              <a:gd name="connsiteY0-2" fmla="*/ 0 h 2443174"/>
              <a:gd name="connsiteX1-3" fmla="*/ 4998766 w 5196960"/>
              <a:gd name="connsiteY1-4" fmla="*/ 0 h 2443174"/>
              <a:gd name="connsiteX2-5" fmla="*/ 5188277 w 5196960"/>
              <a:gd name="connsiteY2-6" fmla="*/ 255708 h 2443174"/>
              <a:gd name="connsiteX3-7" fmla="*/ 4597293 w 5196960"/>
              <a:gd name="connsiteY3-8" fmla="*/ 2199517 h 2443174"/>
              <a:gd name="connsiteX4-9" fmla="*/ 4268455 w 5196960"/>
              <a:gd name="connsiteY4-10" fmla="*/ 2443174 h 2443174"/>
              <a:gd name="connsiteX5-11" fmla="*/ 0 w 5196960"/>
              <a:gd name="connsiteY5-12" fmla="*/ 2443174 h 2443174"/>
              <a:gd name="connsiteX6-13" fmla="*/ 91440 w 5196960"/>
              <a:gd name="connsiteY6-14" fmla="*/ 91440 h 2443174"/>
              <a:gd name="connsiteX0-15" fmla="*/ 41910 w 5238870"/>
              <a:gd name="connsiteY0-16" fmla="*/ 0 h 2443174"/>
              <a:gd name="connsiteX1-17" fmla="*/ 5040676 w 5238870"/>
              <a:gd name="connsiteY1-18" fmla="*/ 0 h 2443174"/>
              <a:gd name="connsiteX2-19" fmla="*/ 5230187 w 5238870"/>
              <a:gd name="connsiteY2-20" fmla="*/ 255708 h 2443174"/>
              <a:gd name="connsiteX3-21" fmla="*/ 4639203 w 5238870"/>
              <a:gd name="connsiteY3-22" fmla="*/ 2199517 h 2443174"/>
              <a:gd name="connsiteX4-23" fmla="*/ 4310365 w 5238870"/>
              <a:gd name="connsiteY4-24" fmla="*/ 2443174 h 2443174"/>
              <a:gd name="connsiteX5-25" fmla="*/ 41910 w 5238870"/>
              <a:gd name="connsiteY5-26" fmla="*/ 2443174 h 2443174"/>
              <a:gd name="connsiteX6-27" fmla="*/ 0 w 5238870"/>
              <a:gd name="connsiteY6-28" fmla="*/ 415290 h 2443174"/>
              <a:gd name="connsiteX0-29" fmla="*/ 0 w 5196960"/>
              <a:gd name="connsiteY0-30" fmla="*/ 0 h 2443174"/>
              <a:gd name="connsiteX1-31" fmla="*/ 4998766 w 5196960"/>
              <a:gd name="connsiteY1-32" fmla="*/ 0 h 2443174"/>
              <a:gd name="connsiteX2-33" fmla="*/ 5188277 w 5196960"/>
              <a:gd name="connsiteY2-34" fmla="*/ 255708 h 2443174"/>
              <a:gd name="connsiteX3-35" fmla="*/ 4597293 w 5196960"/>
              <a:gd name="connsiteY3-36" fmla="*/ 2199517 h 2443174"/>
              <a:gd name="connsiteX4-37" fmla="*/ 4268455 w 5196960"/>
              <a:gd name="connsiteY4-38" fmla="*/ 2443174 h 2443174"/>
              <a:gd name="connsiteX5-39" fmla="*/ 0 w 5196960"/>
              <a:gd name="connsiteY5-40" fmla="*/ 2443174 h 244317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96960" h="2443174">
                <a:moveTo>
                  <a:pt x="0" y="0"/>
                </a:moveTo>
                <a:lnTo>
                  <a:pt x="4998766" y="0"/>
                </a:lnTo>
                <a:cubicBezTo>
                  <a:pt x="5131820" y="0"/>
                  <a:pt x="5226906" y="128432"/>
                  <a:pt x="5188277" y="255708"/>
                </a:cubicBezTo>
                <a:lnTo>
                  <a:pt x="4597293" y="2199517"/>
                </a:lnTo>
                <a:cubicBezTo>
                  <a:pt x="4553217" y="2344292"/>
                  <a:pt x="4419833" y="2443174"/>
                  <a:pt x="4268455" y="2443174"/>
                </a:cubicBezTo>
                <a:lnTo>
                  <a:pt x="0" y="2443174"/>
                </a:lnTo>
              </a:path>
            </a:pathLst>
          </a:custGeom>
          <a:gradFill>
            <a:gsLst>
              <a:gs pos="45000">
                <a:schemeClr val="accent1"/>
              </a:gs>
              <a:gs pos="0">
                <a:schemeClr val="accent1">
                  <a:alpha val="0"/>
                </a:schemeClr>
              </a:gs>
            </a:gsLst>
            <a:lin ang="0" scaled="1"/>
          </a:gradFill>
          <a:ln w="22225" cap="flat">
            <a:gradFill>
              <a:gsLst>
                <a:gs pos="47000">
                  <a:schemeClr val="accent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0740000" scaled="0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8"/>
          <p:cNvSpPr/>
          <p:nvPr>
            <p:custDataLst>
              <p:tags r:id="rId3"/>
            </p:custDataLst>
          </p:nvPr>
        </p:nvSpPr>
        <p:spPr>
          <a:xfrm>
            <a:off x="6058279" y="1576442"/>
            <a:ext cx="2261118" cy="1064645"/>
          </a:xfrm>
          <a:custGeom>
            <a:avLst/>
            <a:gdLst>
              <a:gd name="connsiteX0" fmla="*/ 970270 w 5196959"/>
              <a:gd name="connsiteY0" fmla="*/ 0 h 2443174"/>
              <a:gd name="connsiteX1" fmla="*/ 5196960 w 5196959"/>
              <a:gd name="connsiteY1" fmla="*/ 0 h 2443174"/>
              <a:gd name="connsiteX2" fmla="*/ 5196960 w 5196959"/>
              <a:gd name="connsiteY2" fmla="*/ 2443174 h 2443174"/>
              <a:gd name="connsiteX3" fmla="*/ 198194 w 5196959"/>
              <a:gd name="connsiteY3" fmla="*/ 2443174 h 2443174"/>
              <a:gd name="connsiteX4" fmla="*/ 8683 w 5196959"/>
              <a:gd name="connsiteY4" fmla="*/ 2187466 h 2443174"/>
              <a:gd name="connsiteX5" fmla="*/ 587616 w 5196959"/>
              <a:gd name="connsiteY5" fmla="*/ 283606 h 2443174"/>
              <a:gd name="connsiteX6" fmla="*/ 970270 w 5196959"/>
              <a:gd name="connsiteY6" fmla="*/ 0 h 2443174"/>
              <a:gd name="connsiteX0-1" fmla="*/ 5196960 w 5288400"/>
              <a:gd name="connsiteY0-2" fmla="*/ 0 h 2443174"/>
              <a:gd name="connsiteX1-3" fmla="*/ 5196960 w 5288400"/>
              <a:gd name="connsiteY1-4" fmla="*/ 2443174 h 2443174"/>
              <a:gd name="connsiteX2-5" fmla="*/ 198194 w 5288400"/>
              <a:gd name="connsiteY2-6" fmla="*/ 2443174 h 2443174"/>
              <a:gd name="connsiteX3-7" fmla="*/ 8683 w 5288400"/>
              <a:gd name="connsiteY3-8" fmla="*/ 2187466 h 2443174"/>
              <a:gd name="connsiteX4-9" fmla="*/ 587616 w 5288400"/>
              <a:gd name="connsiteY4-10" fmla="*/ 283606 h 2443174"/>
              <a:gd name="connsiteX5-11" fmla="*/ 970270 w 5288400"/>
              <a:gd name="connsiteY5-12" fmla="*/ 0 h 2443174"/>
              <a:gd name="connsiteX6-13" fmla="*/ 5288400 w 5288400"/>
              <a:gd name="connsiteY6-14" fmla="*/ 91440 h 2443174"/>
              <a:gd name="connsiteX0-15" fmla="*/ 5196960 w 5196960"/>
              <a:gd name="connsiteY0-16" fmla="*/ 0 h 2443174"/>
              <a:gd name="connsiteX1-17" fmla="*/ 5196960 w 5196960"/>
              <a:gd name="connsiteY1-18" fmla="*/ 2443174 h 2443174"/>
              <a:gd name="connsiteX2-19" fmla="*/ 198194 w 5196960"/>
              <a:gd name="connsiteY2-20" fmla="*/ 2443174 h 2443174"/>
              <a:gd name="connsiteX3-21" fmla="*/ 8683 w 5196960"/>
              <a:gd name="connsiteY3-22" fmla="*/ 2187466 h 2443174"/>
              <a:gd name="connsiteX4-23" fmla="*/ 587616 w 5196960"/>
              <a:gd name="connsiteY4-24" fmla="*/ 283606 h 2443174"/>
              <a:gd name="connsiteX5-25" fmla="*/ 970270 w 5196960"/>
              <a:gd name="connsiteY5-26" fmla="*/ 0 h 2443174"/>
              <a:gd name="connsiteX6-27" fmla="*/ 5183625 w 5196960"/>
              <a:gd name="connsiteY6-28" fmla="*/ 34290 h 2443174"/>
              <a:gd name="connsiteX0-29" fmla="*/ 5196960 w 5196960"/>
              <a:gd name="connsiteY0-30" fmla="*/ 0 h 2443174"/>
              <a:gd name="connsiteX1-31" fmla="*/ 5196960 w 5196960"/>
              <a:gd name="connsiteY1-32" fmla="*/ 2443174 h 2443174"/>
              <a:gd name="connsiteX2-33" fmla="*/ 198194 w 5196960"/>
              <a:gd name="connsiteY2-34" fmla="*/ 2443174 h 2443174"/>
              <a:gd name="connsiteX3-35" fmla="*/ 8683 w 5196960"/>
              <a:gd name="connsiteY3-36" fmla="*/ 2187466 h 2443174"/>
              <a:gd name="connsiteX4-37" fmla="*/ 587616 w 5196960"/>
              <a:gd name="connsiteY4-38" fmla="*/ 283606 h 2443174"/>
              <a:gd name="connsiteX5-39" fmla="*/ 970270 w 5196960"/>
              <a:gd name="connsiteY5-40" fmla="*/ 0 h 2443174"/>
              <a:gd name="connsiteX6-41" fmla="*/ 5183625 w 5196960"/>
              <a:gd name="connsiteY6-42" fmla="*/ 5715 h 2443174"/>
              <a:gd name="connsiteX0-43" fmla="*/ 5196960 w 5196960"/>
              <a:gd name="connsiteY0-44" fmla="*/ 3810 h 2446984"/>
              <a:gd name="connsiteX1-45" fmla="*/ 5196960 w 5196960"/>
              <a:gd name="connsiteY1-46" fmla="*/ 2446984 h 2446984"/>
              <a:gd name="connsiteX2-47" fmla="*/ 198194 w 5196960"/>
              <a:gd name="connsiteY2-48" fmla="*/ 2446984 h 2446984"/>
              <a:gd name="connsiteX3-49" fmla="*/ 8683 w 5196960"/>
              <a:gd name="connsiteY3-50" fmla="*/ 2191276 h 2446984"/>
              <a:gd name="connsiteX4-51" fmla="*/ 587616 w 5196960"/>
              <a:gd name="connsiteY4-52" fmla="*/ 287416 h 2446984"/>
              <a:gd name="connsiteX5-53" fmla="*/ 970270 w 5196960"/>
              <a:gd name="connsiteY5-54" fmla="*/ 3810 h 2446984"/>
              <a:gd name="connsiteX6-55" fmla="*/ 4840725 w 5196960"/>
              <a:gd name="connsiteY6-56" fmla="*/ 0 h 2446984"/>
              <a:gd name="connsiteX0-57" fmla="*/ 5196960 w 5196960"/>
              <a:gd name="connsiteY0-58" fmla="*/ 2446984 h 2446984"/>
              <a:gd name="connsiteX1-59" fmla="*/ 198194 w 5196960"/>
              <a:gd name="connsiteY1-60" fmla="*/ 2446984 h 2446984"/>
              <a:gd name="connsiteX2-61" fmla="*/ 8683 w 5196960"/>
              <a:gd name="connsiteY2-62" fmla="*/ 2191276 h 2446984"/>
              <a:gd name="connsiteX3-63" fmla="*/ 587616 w 5196960"/>
              <a:gd name="connsiteY3-64" fmla="*/ 287416 h 2446984"/>
              <a:gd name="connsiteX4-65" fmla="*/ 970270 w 5196960"/>
              <a:gd name="connsiteY4-66" fmla="*/ 3810 h 2446984"/>
              <a:gd name="connsiteX5-67" fmla="*/ 4840725 w 5196960"/>
              <a:gd name="connsiteY5-68" fmla="*/ 0 h 2446984"/>
              <a:gd name="connsiteX0-69" fmla="*/ 5196960 w 5196960"/>
              <a:gd name="connsiteY0-70" fmla="*/ 2446984 h 2446984"/>
              <a:gd name="connsiteX1-71" fmla="*/ 198194 w 5196960"/>
              <a:gd name="connsiteY1-72" fmla="*/ 2446984 h 2446984"/>
              <a:gd name="connsiteX2-73" fmla="*/ 8683 w 5196960"/>
              <a:gd name="connsiteY2-74" fmla="*/ 2191276 h 2446984"/>
              <a:gd name="connsiteX3-75" fmla="*/ 587616 w 5196960"/>
              <a:gd name="connsiteY3-76" fmla="*/ 287416 h 2446984"/>
              <a:gd name="connsiteX4-77" fmla="*/ 970270 w 5196960"/>
              <a:gd name="connsiteY4-78" fmla="*/ 3810 h 2446984"/>
              <a:gd name="connsiteX5-79" fmla="*/ 5174100 w 5196960"/>
              <a:gd name="connsiteY5-80" fmla="*/ 0 h 244698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5196960" h="2446984">
                <a:moveTo>
                  <a:pt x="5196960" y="2446984"/>
                </a:moveTo>
                <a:lnTo>
                  <a:pt x="198194" y="2446984"/>
                </a:lnTo>
                <a:cubicBezTo>
                  <a:pt x="65140" y="2446984"/>
                  <a:pt x="-29945" y="2318552"/>
                  <a:pt x="8683" y="2191276"/>
                </a:cubicBezTo>
                <a:lnTo>
                  <a:pt x="587616" y="287416"/>
                </a:lnTo>
                <a:cubicBezTo>
                  <a:pt x="638791" y="119035"/>
                  <a:pt x="794131" y="3810"/>
                  <a:pt x="970270" y="3810"/>
                </a:cubicBezTo>
                <a:lnTo>
                  <a:pt x="5174100" y="0"/>
                </a:lnTo>
              </a:path>
            </a:pathLst>
          </a:custGeom>
          <a:gradFill flip="none" rotWithShape="1">
            <a:gsLst>
              <a:gs pos="56000">
                <a:schemeClr val="accent1"/>
              </a:gs>
              <a:gs pos="100000">
                <a:schemeClr val="accent1">
                  <a:alpha val="0"/>
                  <a:lumMod val="95000"/>
                </a:schemeClr>
              </a:gs>
            </a:gsLst>
            <a:lin ang="0" scaled="1"/>
            <a:tileRect/>
          </a:gradFill>
          <a:ln w="22225" cap="flat">
            <a:gradFill>
              <a:gsLst>
                <a:gs pos="57000">
                  <a:schemeClr val="accent1">
                    <a:lumMod val="7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108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9"/>
          <p:cNvSpPr/>
          <p:nvPr>
            <p:custDataLst>
              <p:tags r:id="rId4"/>
            </p:custDataLst>
          </p:nvPr>
        </p:nvSpPr>
        <p:spPr>
          <a:xfrm>
            <a:off x="5798301" y="1807963"/>
            <a:ext cx="596135" cy="596135"/>
          </a:xfrm>
          <a:custGeom>
            <a:avLst/>
            <a:gdLst>
              <a:gd name="connsiteX0" fmla="*/ 1370158 w 1370158"/>
              <a:gd name="connsiteY0" fmla="*/ 685079 h 1370158"/>
              <a:gd name="connsiteX1" fmla="*/ 685079 w 1370158"/>
              <a:gd name="connsiteY1" fmla="*/ 1370158 h 1370158"/>
              <a:gd name="connsiteX2" fmla="*/ 0 w 1370158"/>
              <a:gd name="connsiteY2" fmla="*/ 685079 h 1370158"/>
              <a:gd name="connsiteX3" fmla="*/ 685079 w 1370158"/>
              <a:gd name="connsiteY3" fmla="*/ 0 h 1370158"/>
              <a:gd name="connsiteX4" fmla="*/ 1370158 w 1370158"/>
              <a:gd name="connsiteY4" fmla="*/ 685079 h 13701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70158" h="1370158">
                <a:moveTo>
                  <a:pt x="1370158" y="685079"/>
                </a:moveTo>
                <a:cubicBezTo>
                  <a:pt x="1370158" y="1063438"/>
                  <a:pt x="1063438" y="1370158"/>
                  <a:pt x="685079" y="1370158"/>
                </a:cubicBezTo>
                <a:cubicBezTo>
                  <a:pt x="306720" y="1370158"/>
                  <a:pt x="0" y="1063438"/>
                  <a:pt x="0" y="685079"/>
                </a:cubicBezTo>
                <a:cubicBezTo>
                  <a:pt x="0" y="306720"/>
                  <a:pt x="306720" y="0"/>
                  <a:pt x="685079" y="0"/>
                </a:cubicBezTo>
                <a:cubicBezTo>
                  <a:pt x="1063438" y="0"/>
                  <a:pt x="1370158" y="306720"/>
                  <a:pt x="1370158" y="685079"/>
                </a:cubicBezTo>
                <a:close/>
              </a:path>
            </a:pathLst>
          </a:custGeom>
          <a:solidFill>
            <a:srgbClr val="FFFFFF"/>
          </a:solidFill>
          <a:ln w="165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0"/>
          <p:cNvSpPr/>
          <p:nvPr>
            <p:custDataLst>
              <p:tags r:id="rId5"/>
            </p:custDataLst>
          </p:nvPr>
        </p:nvSpPr>
        <p:spPr>
          <a:xfrm>
            <a:off x="5850241" y="1860733"/>
            <a:ext cx="493858" cy="493858"/>
          </a:xfrm>
          <a:custGeom>
            <a:avLst/>
            <a:gdLst>
              <a:gd name="connsiteX0" fmla="*/ 1135085 w 1135085"/>
              <a:gd name="connsiteY0" fmla="*/ 567543 h 1135085"/>
              <a:gd name="connsiteX1" fmla="*/ 567543 w 1135085"/>
              <a:gd name="connsiteY1" fmla="*/ 1135085 h 1135085"/>
              <a:gd name="connsiteX2" fmla="*/ 0 w 1135085"/>
              <a:gd name="connsiteY2" fmla="*/ 567543 h 1135085"/>
              <a:gd name="connsiteX3" fmla="*/ 567543 w 1135085"/>
              <a:gd name="connsiteY3" fmla="*/ 0 h 1135085"/>
              <a:gd name="connsiteX4" fmla="*/ 1135085 w 1135085"/>
              <a:gd name="connsiteY4" fmla="*/ 567543 h 1135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85" h="1135085">
                <a:moveTo>
                  <a:pt x="1135085" y="567543"/>
                </a:moveTo>
                <a:cubicBezTo>
                  <a:pt x="1135085" y="880988"/>
                  <a:pt x="880988" y="1135085"/>
                  <a:pt x="567543" y="1135085"/>
                </a:cubicBezTo>
                <a:cubicBezTo>
                  <a:pt x="254097" y="1135085"/>
                  <a:pt x="0" y="880988"/>
                  <a:pt x="0" y="567543"/>
                </a:cubicBezTo>
                <a:cubicBezTo>
                  <a:pt x="0" y="254098"/>
                  <a:pt x="254097" y="0"/>
                  <a:pt x="567543" y="0"/>
                </a:cubicBezTo>
                <a:cubicBezTo>
                  <a:pt x="880988" y="0"/>
                  <a:pt x="1135085" y="254098"/>
                  <a:pt x="1135085" y="567543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 w="1650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5" name="矩形 14"/>
          <p:cNvSpPr/>
          <p:nvPr>
            <p:custDataLst>
              <p:tags r:id="rId6"/>
            </p:custDataLst>
          </p:nvPr>
        </p:nvSpPr>
        <p:spPr>
          <a:xfrm>
            <a:off x="4344670" y="1638935"/>
            <a:ext cx="1337310" cy="8877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b="1" kern="0" spc="0" dirty="0">
                <a:ln>
                  <a:noFill/>
                  <a:prstDash val="sysDot"/>
                </a:ln>
                <a:solidFill>
                  <a:schemeClr val="accent2"/>
                </a:solidFill>
                <a:latin typeface="+mn-ea"/>
                <a:sym typeface="+mn-ea"/>
              </a:rPr>
              <a:t>大模型</a:t>
            </a:r>
            <a:endParaRPr lang="zh-CN" altLang="en-US" sz="2000" b="1" kern="0" spc="0" dirty="0">
              <a:ln>
                <a:noFill/>
                <a:prstDash val="sysDot"/>
              </a:ln>
              <a:solidFill>
                <a:srgbClr val="FFFFFF"/>
              </a:solidFill>
              <a:latin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kern="0" spc="0" dirty="0">
                <a:ln>
                  <a:noFill/>
                  <a:prstDash val="sysDot"/>
                </a:ln>
                <a:solidFill>
                  <a:srgbClr val="FFFFFF"/>
                </a:solidFill>
                <a:latin typeface="+mn-ea"/>
                <a:sym typeface="+mn-ea"/>
              </a:rPr>
              <a:t>超级大脑</a:t>
            </a:r>
            <a:endParaRPr lang="zh-CN" altLang="en-US" sz="2000" b="1" kern="0" spc="0" dirty="0">
              <a:ln>
                <a:noFill/>
                <a:prstDash val="sysDot"/>
              </a:ln>
              <a:solidFill>
                <a:srgbClr val="FFFFFF"/>
              </a:solidFill>
              <a:latin typeface="+mn-ea"/>
              <a:sym typeface="+mn-ea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6512560" y="1689100"/>
            <a:ext cx="1337310" cy="8375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000" b="1" kern="0" spc="0" dirty="0">
                <a:ln>
                  <a:noFill/>
                  <a:prstDash val="sysDot"/>
                </a:ln>
                <a:solidFill>
                  <a:schemeClr val="accent2"/>
                </a:solidFill>
                <a:latin typeface="+mn-ea"/>
                <a:ea typeface="+mn-ea"/>
                <a:sym typeface="+mn-ea"/>
              </a:rPr>
              <a:t>智能体</a:t>
            </a:r>
            <a:endParaRPr lang="zh-CN" altLang="en-US" sz="2000" b="1" kern="0" spc="0" dirty="0">
              <a:ln>
                <a:noFill/>
                <a:prstDash val="sysDot"/>
              </a:ln>
              <a:solidFill>
                <a:srgbClr val="FFFFFF"/>
              </a:solidFill>
              <a:latin typeface="+mn-ea"/>
              <a:ea typeface="+mn-ea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kern="0" spc="0" dirty="0">
                <a:ln>
                  <a:noFill/>
                  <a:prstDash val="sysDot"/>
                </a:ln>
                <a:solidFill>
                  <a:srgbClr val="FFFFFF"/>
                </a:solidFill>
                <a:latin typeface="+mn-ea"/>
                <a:ea typeface="+mn-ea"/>
                <a:sym typeface="+mn-ea"/>
              </a:rPr>
              <a:t>数字秘书</a:t>
            </a:r>
            <a:endParaRPr lang="zh-CN" altLang="en-US" sz="2000" b="1" kern="0" spc="0" dirty="0">
              <a:ln>
                <a:noFill/>
                <a:prstDash val="sysDot"/>
              </a:ln>
              <a:solidFill>
                <a:srgbClr val="FFFFFF"/>
              </a:solidFill>
              <a:latin typeface="+mn-ea"/>
              <a:ea typeface="+mn-ea"/>
              <a:sym typeface="+mn-ea"/>
            </a:endParaRPr>
          </a:p>
        </p:txBody>
      </p:sp>
      <p:grpSp>
        <p:nvGrpSpPr>
          <p:cNvPr id="18" name="图形 16"/>
          <p:cNvGrpSpPr/>
          <p:nvPr>
            <p:custDataLst>
              <p:tags r:id="rId8"/>
            </p:custDataLst>
          </p:nvPr>
        </p:nvGrpSpPr>
        <p:grpSpPr>
          <a:xfrm>
            <a:off x="5945557" y="1984782"/>
            <a:ext cx="301543" cy="242777"/>
            <a:chOff x="5672846" y="3531711"/>
            <a:chExt cx="843659" cy="679243"/>
          </a:xfrm>
          <a:solidFill>
            <a:srgbClr val="FFFFFF"/>
          </a:solidFill>
        </p:grpSpPr>
        <p:sp>
          <p:nvSpPr>
            <p:cNvPr id="17" name="任意多边形: 形状 18"/>
            <p:cNvSpPr/>
            <p:nvPr>
              <p:custDataLst>
                <p:tags r:id="rId9"/>
              </p:custDataLst>
            </p:nvPr>
          </p:nvSpPr>
          <p:spPr>
            <a:xfrm>
              <a:off x="5672846" y="3545406"/>
              <a:ext cx="441759" cy="651916"/>
            </a:xfrm>
            <a:custGeom>
              <a:avLst/>
              <a:gdLst>
                <a:gd name="connsiteX0" fmla="*/ 441760 w 441759"/>
                <a:gd name="connsiteY0" fmla="*/ 0 h 651916"/>
                <a:gd name="connsiteX1" fmla="*/ 355449 w 441759"/>
                <a:gd name="connsiteY1" fmla="*/ 651916 h 651916"/>
                <a:gd name="connsiteX2" fmla="*/ 97939 w 441759"/>
                <a:gd name="connsiteY2" fmla="*/ 651916 h 651916"/>
                <a:gd name="connsiteX3" fmla="*/ 0 w 441759"/>
                <a:gd name="connsiteY3" fmla="*/ 0 h 651916"/>
                <a:gd name="connsiteX4" fmla="*/ 178758 w 441759"/>
                <a:gd name="connsiteY4" fmla="*/ 0 h 651916"/>
                <a:gd name="connsiteX5" fmla="*/ 223270 w 441759"/>
                <a:gd name="connsiteY5" fmla="*/ 455844 h 651916"/>
                <a:gd name="connsiteX6" fmla="*/ 251179 w 441759"/>
                <a:gd name="connsiteY6" fmla="*/ 121261 h 651916"/>
                <a:gd name="connsiteX7" fmla="*/ 262937 w 441759"/>
                <a:gd name="connsiteY7" fmla="*/ 0 h 651916"/>
                <a:gd name="connsiteX8" fmla="*/ 441760 w 441759"/>
                <a:gd name="connsiteY8" fmla="*/ 0 h 651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1759" h="651916">
                  <a:moveTo>
                    <a:pt x="441760" y="0"/>
                  </a:moveTo>
                  <a:lnTo>
                    <a:pt x="355449" y="651916"/>
                  </a:lnTo>
                  <a:lnTo>
                    <a:pt x="97939" y="651916"/>
                  </a:lnTo>
                  <a:lnTo>
                    <a:pt x="0" y="0"/>
                  </a:lnTo>
                  <a:lnTo>
                    <a:pt x="178758" y="0"/>
                  </a:lnTo>
                  <a:cubicBezTo>
                    <a:pt x="199561" y="179598"/>
                    <a:pt x="214355" y="331546"/>
                    <a:pt x="223270" y="455844"/>
                  </a:cubicBezTo>
                  <a:cubicBezTo>
                    <a:pt x="232056" y="330190"/>
                    <a:pt x="241295" y="218684"/>
                    <a:pt x="251179" y="121261"/>
                  </a:cubicBezTo>
                  <a:lnTo>
                    <a:pt x="262937" y="0"/>
                  </a:lnTo>
                  <a:lnTo>
                    <a:pt x="441760" y="0"/>
                  </a:lnTo>
                  <a:close/>
                </a:path>
              </a:pathLst>
            </a:custGeom>
            <a:grpFill/>
            <a:ln w="6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0" name="任意多边形: 形状 19"/>
            <p:cNvSpPr/>
            <p:nvPr>
              <p:custDataLst>
                <p:tags r:id="rId10"/>
              </p:custDataLst>
            </p:nvPr>
          </p:nvSpPr>
          <p:spPr>
            <a:xfrm>
              <a:off x="6129141" y="3531711"/>
              <a:ext cx="387363" cy="679243"/>
            </a:xfrm>
            <a:custGeom>
              <a:avLst/>
              <a:gdLst>
                <a:gd name="connsiteX0" fmla="*/ 373215 w 387363"/>
                <a:gd name="connsiteY0" fmla="*/ 210996 h 679243"/>
                <a:gd name="connsiteX1" fmla="*/ 215776 w 387363"/>
                <a:gd name="connsiteY1" fmla="*/ 210996 h 679243"/>
                <a:gd name="connsiteX2" fmla="*/ 215776 w 387363"/>
                <a:gd name="connsiteY2" fmla="*/ 162672 h 679243"/>
                <a:gd name="connsiteX3" fmla="*/ 209768 w 387363"/>
                <a:gd name="connsiteY3" fmla="*/ 119581 h 679243"/>
                <a:gd name="connsiteX4" fmla="*/ 189612 w 387363"/>
                <a:gd name="connsiteY4" fmla="*/ 110343 h 679243"/>
                <a:gd name="connsiteX5" fmla="*/ 166484 w 387363"/>
                <a:gd name="connsiteY5" fmla="*/ 122812 h 679243"/>
                <a:gd name="connsiteX6" fmla="*/ 158602 w 387363"/>
                <a:gd name="connsiteY6" fmla="*/ 160669 h 679243"/>
                <a:gd name="connsiteX7" fmla="*/ 167453 w 387363"/>
                <a:gd name="connsiteY7" fmla="*/ 209833 h 679243"/>
                <a:gd name="connsiteX8" fmla="*/ 215389 w 387363"/>
                <a:gd name="connsiteY8" fmla="*/ 249693 h 679243"/>
                <a:gd name="connsiteX9" fmla="*/ 357969 w 387363"/>
                <a:gd name="connsiteY9" fmla="*/ 359972 h 679243"/>
                <a:gd name="connsiteX10" fmla="*/ 387364 w 387363"/>
                <a:gd name="connsiteY10" fmla="*/ 498870 h 679243"/>
                <a:gd name="connsiteX11" fmla="*/ 371084 w 387363"/>
                <a:gd name="connsiteY11" fmla="*/ 601525 h 679243"/>
                <a:gd name="connsiteX12" fmla="*/ 308095 w 387363"/>
                <a:gd name="connsiteY12" fmla="*/ 656891 h 679243"/>
                <a:gd name="connsiteX13" fmla="*/ 199367 w 387363"/>
                <a:gd name="connsiteY13" fmla="*/ 679243 h 679243"/>
                <a:gd name="connsiteX14" fmla="*/ 83210 w 387363"/>
                <a:gd name="connsiteY14" fmla="*/ 653467 h 679243"/>
                <a:gd name="connsiteX15" fmla="*/ 20221 w 387363"/>
                <a:gd name="connsiteY15" fmla="*/ 587829 h 679243"/>
                <a:gd name="connsiteX16" fmla="*/ 5297 w 387363"/>
                <a:gd name="connsiteY16" fmla="*/ 474708 h 679243"/>
                <a:gd name="connsiteX17" fmla="*/ 5297 w 387363"/>
                <a:gd name="connsiteY17" fmla="*/ 432005 h 679243"/>
                <a:gd name="connsiteX18" fmla="*/ 162607 w 387363"/>
                <a:gd name="connsiteY18" fmla="*/ 432005 h 679243"/>
                <a:gd name="connsiteX19" fmla="*/ 162607 w 387363"/>
                <a:gd name="connsiteY19" fmla="*/ 511338 h 679243"/>
                <a:gd name="connsiteX20" fmla="*/ 169262 w 387363"/>
                <a:gd name="connsiteY20" fmla="*/ 558435 h 679243"/>
                <a:gd name="connsiteX21" fmla="*/ 192842 w 387363"/>
                <a:gd name="connsiteY21" fmla="*/ 568900 h 679243"/>
                <a:gd name="connsiteX22" fmla="*/ 218037 w 387363"/>
                <a:gd name="connsiteY22" fmla="*/ 555592 h 679243"/>
                <a:gd name="connsiteX23" fmla="*/ 226307 w 387363"/>
                <a:gd name="connsiteY23" fmla="*/ 516119 h 679243"/>
                <a:gd name="connsiteX24" fmla="*/ 210608 w 387363"/>
                <a:gd name="connsiteY24" fmla="*/ 440791 h 679243"/>
                <a:gd name="connsiteX25" fmla="*/ 131275 w 387363"/>
                <a:gd name="connsiteY25" fmla="*/ 381614 h 679243"/>
                <a:gd name="connsiteX26" fmla="*/ 47548 w 387363"/>
                <a:gd name="connsiteY26" fmla="*/ 320822 h 679243"/>
                <a:gd name="connsiteX27" fmla="*/ 13502 w 387363"/>
                <a:gd name="connsiteY27" fmla="*/ 268493 h 679243"/>
                <a:gd name="connsiteX28" fmla="*/ 0 w 387363"/>
                <a:gd name="connsiteY28" fmla="*/ 183152 h 679243"/>
                <a:gd name="connsiteX29" fmla="*/ 19123 w 387363"/>
                <a:gd name="connsiteY29" fmla="*/ 73648 h 679243"/>
                <a:gd name="connsiteX30" fmla="*/ 80948 w 387363"/>
                <a:gd name="connsiteY30" fmla="*/ 19510 h 679243"/>
                <a:gd name="connsiteX31" fmla="*/ 183991 w 387363"/>
                <a:gd name="connsiteY31" fmla="*/ 0 h 679243"/>
                <a:gd name="connsiteX32" fmla="*/ 296531 w 387363"/>
                <a:gd name="connsiteY32" fmla="*/ 21319 h 679243"/>
                <a:gd name="connsiteX33" fmla="*/ 358163 w 387363"/>
                <a:gd name="connsiteY33" fmla="*/ 75070 h 679243"/>
                <a:gd name="connsiteX34" fmla="*/ 373280 w 387363"/>
                <a:gd name="connsiteY34" fmla="*/ 185219 h 679243"/>
                <a:gd name="connsiteX35" fmla="*/ 373280 w 387363"/>
                <a:gd name="connsiteY35" fmla="*/ 210996 h 679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87363" h="679243">
                  <a:moveTo>
                    <a:pt x="373215" y="210996"/>
                  </a:moveTo>
                  <a:lnTo>
                    <a:pt x="215776" y="210996"/>
                  </a:lnTo>
                  <a:lnTo>
                    <a:pt x="215776" y="162672"/>
                  </a:lnTo>
                  <a:cubicBezTo>
                    <a:pt x="215776" y="140125"/>
                    <a:pt x="213774" y="125783"/>
                    <a:pt x="209768" y="119581"/>
                  </a:cubicBezTo>
                  <a:cubicBezTo>
                    <a:pt x="205763" y="113380"/>
                    <a:pt x="199044" y="110343"/>
                    <a:pt x="189612" y="110343"/>
                  </a:cubicBezTo>
                  <a:cubicBezTo>
                    <a:pt x="179404" y="110343"/>
                    <a:pt x="171717" y="114478"/>
                    <a:pt x="166484" y="122812"/>
                  </a:cubicBezTo>
                  <a:cubicBezTo>
                    <a:pt x="161251" y="131146"/>
                    <a:pt x="158602" y="143743"/>
                    <a:pt x="158602" y="160669"/>
                  </a:cubicBezTo>
                  <a:cubicBezTo>
                    <a:pt x="158602" y="182441"/>
                    <a:pt x="161574" y="198786"/>
                    <a:pt x="167453" y="209833"/>
                  </a:cubicBezTo>
                  <a:cubicBezTo>
                    <a:pt x="173073" y="220880"/>
                    <a:pt x="189030" y="234124"/>
                    <a:pt x="215389" y="249693"/>
                  </a:cubicBezTo>
                  <a:cubicBezTo>
                    <a:pt x="290846" y="294464"/>
                    <a:pt x="338394" y="331223"/>
                    <a:pt x="357969" y="359972"/>
                  </a:cubicBezTo>
                  <a:cubicBezTo>
                    <a:pt x="377544" y="388721"/>
                    <a:pt x="387364" y="434977"/>
                    <a:pt x="387364" y="498870"/>
                  </a:cubicBezTo>
                  <a:cubicBezTo>
                    <a:pt x="387364" y="545320"/>
                    <a:pt x="381937" y="579560"/>
                    <a:pt x="371084" y="601525"/>
                  </a:cubicBezTo>
                  <a:cubicBezTo>
                    <a:pt x="360230" y="623555"/>
                    <a:pt x="339234" y="641967"/>
                    <a:pt x="308095" y="656891"/>
                  </a:cubicBezTo>
                  <a:cubicBezTo>
                    <a:pt x="276956" y="671814"/>
                    <a:pt x="240713" y="679243"/>
                    <a:pt x="199367" y="679243"/>
                  </a:cubicBezTo>
                  <a:cubicBezTo>
                    <a:pt x="154015" y="679243"/>
                    <a:pt x="115253" y="670651"/>
                    <a:pt x="83210" y="653467"/>
                  </a:cubicBezTo>
                  <a:cubicBezTo>
                    <a:pt x="51102" y="636282"/>
                    <a:pt x="30105" y="614381"/>
                    <a:pt x="20221" y="587829"/>
                  </a:cubicBezTo>
                  <a:cubicBezTo>
                    <a:pt x="10272" y="561277"/>
                    <a:pt x="5297" y="523549"/>
                    <a:pt x="5297" y="474708"/>
                  </a:cubicBezTo>
                  <a:lnTo>
                    <a:pt x="5297" y="432005"/>
                  </a:lnTo>
                  <a:lnTo>
                    <a:pt x="162607" y="432005"/>
                  </a:lnTo>
                  <a:lnTo>
                    <a:pt x="162607" y="511338"/>
                  </a:lnTo>
                  <a:cubicBezTo>
                    <a:pt x="162607" y="535759"/>
                    <a:pt x="164804" y="551457"/>
                    <a:pt x="169262" y="558435"/>
                  </a:cubicBezTo>
                  <a:cubicBezTo>
                    <a:pt x="173719" y="565412"/>
                    <a:pt x="181536" y="568900"/>
                    <a:pt x="192842" y="568900"/>
                  </a:cubicBezTo>
                  <a:cubicBezTo>
                    <a:pt x="204148" y="568900"/>
                    <a:pt x="212481" y="564443"/>
                    <a:pt x="218037" y="555592"/>
                  </a:cubicBezTo>
                  <a:cubicBezTo>
                    <a:pt x="223529" y="546741"/>
                    <a:pt x="226307" y="533562"/>
                    <a:pt x="226307" y="516119"/>
                  </a:cubicBezTo>
                  <a:cubicBezTo>
                    <a:pt x="226307" y="477744"/>
                    <a:pt x="221074" y="452614"/>
                    <a:pt x="210608" y="440791"/>
                  </a:cubicBezTo>
                  <a:cubicBezTo>
                    <a:pt x="199884" y="428969"/>
                    <a:pt x="173396" y="409265"/>
                    <a:pt x="131275" y="381614"/>
                  </a:cubicBezTo>
                  <a:cubicBezTo>
                    <a:pt x="89153" y="353705"/>
                    <a:pt x="61180" y="333420"/>
                    <a:pt x="47548" y="320822"/>
                  </a:cubicBezTo>
                  <a:cubicBezTo>
                    <a:pt x="33852" y="308224"/>
                    <a:pt x="22482" y="290781"/>
                    <a:pt x="13502" y="268493"/>
                  </a:cubicBezTo>
                  <a:cubicBezTo>
                    <a:pt x="4522" y="246205"/>
                    <a:pt x="0" y="217779"/>
                    <a:pt x="0" y="183152"/>
                  </a:cubicBezTo>
                  <a:cubicBezTo>
                    <a:pt x="0" y="133213"/>
                    <a:pt x="6396" y="96712"/>
                    <a:pt x="19123" y="73648"/>
                  </a:cubicBezTo>
                  <a:cubicBezTo>
                    <a:pt x="31850" y="50585"/>
                    <a:pt x="52458" y="32496"/>
                    <a:pt x="80948" y="19510"/>
                  </a:cubicBezTo>
                  <a:cubicBezTo>
                    <a:pt x="109309" y="6525"/>
                    <a:pt x="143679" y="0"/>
                    <a:pt x="183991" y="0"/>
                  </a:cubicBezTo>
                  <a:cubicBezTo>
                    <a:pt x="227986" y="0"/>
                    <a:pt x="265521" y="7106"/>
                    <a:pt x="296531" y="21319"/>
                  </a:cubicBezTo>
                  <a:cubicBezTo>
                    <a:pt x="327541" y="35532"/>
                    <a:pt x="348085" y="53492"/>
                    <a:pt x="358163" y="75070"/>
                  </a:cubicBezTo>
                  <a:cubicBezTo>
                    <a:pt x="368241" y="96712"/>
                    <a:pt x="373280" y="133407"/>
                    <a:pt x="373280" y="185219"/>
                  </a:cubicBezTo>
                  <a:lnTo>
                    <a:pt x="373280" y="210996"/>
                  </a:lnTo>
                  <a:close/>
                </a:path>
              </a:pathLst>
            </a:custGeom>
            <a:grpFill/>
            <a:ln w="63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9" name="图片 13" descr="343435383036303b343532343135373bcfeec4bfb7d6cef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984531" y="1501847"/>
            <a:ext cx="136828" cy="1368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700" y="1361440"/>
            <a:ext cx="6174740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（三）大模型和智能体的区别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2815" y="390453"/>
            <a:ext cx="53009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8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二、智能体的框架及核心组成</a:t>
            </a:r>
            <a:endParaRPr sz="28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2700" y="2459990"/>
            <a:ext cx="7257415" cy="2183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7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（1）Agent 是一个完整的自主代理人，</a:t>
            </a: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而大模型只是一个大脑。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（2）Agent 会帮你做，</a:t>
            </a: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而大模型只会告诉你怎么做。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（3）Agent 会使用多种工具，</a:t>
            </a: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而大模型本身不会使用工具。</a:t>
            </a:r>
            <a:endParaRPr lang="zh-CN" altLang="en-US" sz="20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7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（4）Agent 具备记忆能力，</a:t>
            </a:r>
            <a:r>
              <a:rPr lang="zh-CN" altLang="en-US" sz="2000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而大模型通常不具备记忆功能。</a:t>
            </a:r>
            <a:endParaRPr lang="zh-CN" altLang="en-US" sz="20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https://photo-static-api.fotomore.com/creative/vcg/veer/400/new/VCG41N120906617.jpg?uid=386&amp;timestamp=1758529869&amp;sign=8809372af5858e1b3b94cd4b4ead567c" descr="白色机器人跳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0" y="466725"/>
            <a:ext cx="6858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（一）会干活的机器人小伙伴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运动场上不知疲倦的“机器狗”叼着沉甸甸的铁饼、标枪等往返于投掷区和裁判席；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扫地机器人避开拖鞋、钻到床底，把地面扫得锃亮。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这些都是智能体在帮忙！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745"/>
            <a:ext cx="54190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434455" y="2865120"/>
            <a:ext cx="503364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服务机器人：杭州亚运会期间，无介质全息AIGC 导览机器人24 小时迎宾接待、消杀清洁、配送巡逻，助力亚运会开启智能服务新模式；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en-US" altLang="zh-CN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无人机编队：河南暴雨灾后，100 架无人机组成的“空中搜索队”，通过智能体协作，30 分钟内就绘制出了灾区地图，帮助救援人员找到被困群众。</a:t>
            </a:r>
            <a:endParaRPr lang="en-US" altLang="zh-CN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如果你是工厂老板，你会让机器人做哪些危险或重复的工作？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（一）会干活的机器人小伙伴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280" y="2086610"/>
            <a:ext cx="4711700" cy="400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（二）自己会开车的“聪明车”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自动驾驶汽车，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自己拐弯、刹车，</a:t>
            </a: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就像有个隐形司机，能识别红绿灯、避开行人，甚至在高速上自己变道超车。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745"/>
            <a:ext cx="54190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434455" y="2865120"/>
            <a:ext cx="503364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特斯拉Model3：车主陈先生在高速上自动驾驶，前方突然出现行人时汽车的智能体0.5 秒内紧急刹车，避免了一场事故。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无人驾驶矿车：2025 年5月，全球首个百台纯电无人矿卡集群在华能伊敏露天矿投入商业化运营，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没有驾驶舱，也没有驾驶员，载重90 吨的矿卡在寒风中精准装卸、绕障避让。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>
            <p:custDataLst>
              <p:tags r:id="rId1"/>
            </p:custDataLst>
          </p:nvPr>
        </p:nvSpPr>
        <p:spPr>
          <a:xfrm>
            <a:off x="5339080" y="2409825"/>
            <a:ext cx="5410835" cy="3584575"/>
          </a:xfrm>
          <a:prstGeom prst="roundRect">
            <a:avLst>
              <a:gd name="adj" fmla="val 6347"/>
            </a:avLst>
          </a:prstGeom>
          <a:noFill/>
          <a:ln w="15875">
            <a:solidFill>
              <a:schemeClr val="accent1"/>
            </a:solidFill>
          </a:ln>
          <a:effectLst>
            <a:outerShdw blurRad="279400" dist="228600" dir="2700000" algn="tl" rotWithShape="0">
              <a:schemeClr val="accent1">
                <a:alpha val="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39795" tIns="616585" rIns="239795" bIns="350520" rtlCol="0" anchor="ctr">
            <a:no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思源黑体 CN Medium" panose="020B0600000000000000" pitchFamily="34" charset="-122"/>
              </a:rPr>
              <a:t>自动驾驶汽车这么厉害，为什么还需要人类司机随时准备接管？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思源黑体 CN Medium" panose="020B0600000000000000" pitchFamily="34" charset="-122"/>
            </a:endParaRPr>
          </a:p>
        </p:txBody>
      </p:sp>
      <p:sp>
        <p:nvSpPr>
          <p:cNvPr id="5" name="ïSḻíďe"/>
          <p:cNvSpPr/>
          <p:nvPr/>
        </p:nvSpPr>
        <p:spPr>
          <a:xfrm>
            <a:off x="10285494" y="1936107"/>
            <a:ext cx="1080000" cy="10800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7000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50800" dir="5400000" algn="ctr" rotWithShape="0">
              <a:schemeClr val="accent1">
                <a:alpha val="3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小思考</a:t>
            </a:r>
            <a:endParaRPr lang="zh-CN" altLang="en-US" sz="200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（二）自己会开车的“聪明车”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8" name="https://photo-static-api.fotomore.com/creative/vcg/400/new/VCG41N864462110.jpg?uid=386&amp;timestamp=1758530743&amp;sign=aa856f9cb05d8053a8a2877b5394bb05" descr="白人驾驶自动驾驶汽车。自己驾驶车辆。无人驾驶的车。"/>
          <p:cNvPicPr>
            <a:picLocks noChangeAspect="1"/>
          </p:cNvPicPr>
          <p:nvPr/>
        </p:nvPicPr>
        <p:blipFill>
          <a:blip r:embed="rId2"/>
          <a:srcRect l="10841" r="10841"/>
          <a:stretch>
            <a:fillRect/>
          </a:stretch>
        </p:blipFill>
        <p:spPr>
          <a:xfrm>
            <a:off x="462280" y="2086610"/>
            <a:ext cx="4711700" cy="400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3" grpId="0" bldLvl="0" animBg="1"/>
      <p:bldP spid="5" grpId="0" bldLvl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0615" y="1059815"/>
            <a:ext cx="715073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>
              <a:lnSpc>
                <a:spcPct val="100000"/>
              </a:lnSpc>
              <a:buFont typeface="Wingdings" panose="05000000000000000000" charset="0"/>
              <a:buNone/>
            </a:pPr>
            <a:r>
              <a:rPr sz="2400" b="1" dirty="0">
                <a:solidFill>
                  <a:srgbClr val="0C5DE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思源黑体 CN Medium" panose="020B0600000000000000" pitchFamily="34" charset="-122"/>
              </a:rPr>
              <a:t>（三）能聊天的“贴心小帮手”</a:t>
            </a:r>
            <a:endParaRPr sz="2400" b="1" dirty="0">
              <a:solidFill>
                <a:srgbClr val="0C5DE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思源黑体 CN Medium" panose="020B06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282815" y="390453"/>
            <a:ext cx="566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sz="24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三、智能体的应用场景：万能工具箱</a:t>
            </a:r>
            <a:endParaRPr sz="24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0" name="矩形: 圆角 20"/>
          <p:cNvSpPr/>
          <p:nvPr>
            <p:custDataLst>
              <p:tags r:id="rId1"/>
            </p:custDataLst>
          </p:nvPr>
        </p:nvSpPr>
        <p:spPr>
          <a:xfrm>
            <a:off x="765175" y="1769428"/>
            <a:ext cx="51523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1074420" y="190912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生活中的TA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3"/>
            </p:custDataLst>
          </p:nvPr>
        </p:nvCxnSpPr>
        <p:spPr>
          <a:xfrm flipV="1">
            <a:off x="1130935" y="278161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1074420" y="2936240"/>
            <a:ext cx="4685665" cy="306451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“小爱同学，明天早上7点叫我起床！”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“天猫精灵，帮我查一下快递到哪了！”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这些会说话的智能助手，就是智能体的“嘴巴和耳朵”。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矩形: 圆角 20"/>
          <p:cNvSpPr/>
          <p:nvPr>
            <p:custDataLst>
              <p:tags r:id="rId5"/>
            </p:custDataLst>
          </p:nvPr>
        </p:nvSpPr>
        <p:spPr>
          <a:xfrm>
            <a:off x="6315710" y="1769745"/>
            <a:ext cx="5419090" cy="4523105"/>
          </a:xfrm>
          <a:prstGeom prst="roundRect">
            <a:avLst>
              <a:gd name="adj" fmla="val 5616"/>
            </a:avLst>
          </a:prstGeom>
          <a:gradFill>
            <a:gsLst>
              <a:gs pos="100000">
                <a:schemeClr val="accent1">
                  <a:alpha val="0"/>
                </a:schemeClr>
              </a:gs>
              <a:gs pos="100000">
                <a:schemeClr val="accent1"/>
              </a:gs>
              <a:gs pos="0">
                <a:schemeClr val="accent1">
                  <a:lumMod val="20000"/>
                  <a:lumOff val="80000"/>
                  <a:alpha val="10000"/>
                </a:schemeClr>
              </a:gs>
            </a:gsLst>
            <a:lin ang="5400000" scaled="0"/>
          </a:gradFill>
          <a:ln>
            <a:gradFill>
              <a:gsLst>
                <a:gs pos="20000">
                  <a:schemeClr val="accent1"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16200000" scaled="1"/>
            </a:gradFill>
          </a:ln>
          <a:effectLst>
            <a:outerShdw blurRad="152400" dist="38100" dir="13500000" algn="br" rotWithShape="0">
              <a:schemeClr val="accent1">
                <a:lumMod val="75000"/>
                <a:alpha val="7000"/>
              </a:scheme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Overflow="overflow" horzOverflow="overflow" vert="horz" wrap="square" lIns="360045" tIns="360045" rIns="288290" bIns="360045" numCol="1" spcCol="0" rtlCol="0" fromWordArt="0" anchor="b" anchorCtr="1" forceAA="0" compatLnSpc="1">
            <a:noAutofit/>
          </a:bodyPr>
          <a:p>
            <a:pPr lv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endParaRPr lang="zh-CN" altLang="en-US" sz="1600" kern="0" dirty="0">
              <a:ln>
                <a:noFill/>
                <a:prstDash val="sysDot"/>
              </a:ln>
              <a:solidFill>
                <a:srgbClr val="292929"/>
              </a:solidFill>
              <a:latin typeface="+mn-ea"/>
              <a:sym typeface="+mn-ea"/>
            </a:endParaRPr>
          </a:p>
        </p:txBody>
      </p:sp>
      <p:sp>
        <p:nvSpPr>
          <p:cNvPr id="27" name="文本框 26"/>
          <p:cNvSpPr txBox="1"/>
          <p:nvPr>
            <p:custDataLst>
              <p:tags r:id="rId6"/>
            </p:custDataLst>
          </p:nvPr>
        </p:nvSpPr>
        <p:spPr>
          <a:xfrm>
            <a:off x="6624955" y="1914208"/>
            <a:ext cx="4534535" cy="8255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2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典型场景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cxnSp>
        <p:nvCxnSpPr>
          <p:cNvPr id="36" name="直接连接符 35"/>
          <p:cNvCxnSpPr/>
          <p:nvPr>
            <p:custDataLst>
              <p:tags r:id="rId7"/>
            </p:custDataLst>
          </p:nvPr>
        </p:nvCxnSpPr>
        <p:spPr>
          <a:xfrm flipV="1">
            <a:off x="6681470" y="2786698"/>
            <a:ext cx="4420800" cy="10795"/>
          </a:xfrm>
          <a:prstGeom prst="line">
            <a:avLst/>
          </a:prstGeom>
          <a:ln>
            <a:gradFill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80000"/>
                  </a:schemeClr>
                </a:gs>
              </a:gsLst>
              <a:lin ang="10800000" scaled="1"/>
            </a:gradFill>
            <a:headEnd type="oval"/>
            <a:tailEnd type="none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434455" y="2865120"/>
            <a:ext cx="5033645" cy="344741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p>
            <a:pPr lvl="0" algn="just">
              <a:lnSpc>
                <a:spcPct val="170000"/>
              </a:lnSpc>
              <a:buClrTx/>
              <a:buSzTx/>
              <a:buFontTx/>
            </a:pPr>
            <a:r>
              <a:rPr lang="zh-CN" altLang="en-US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在线客服机器人：你在京东买东西时，问“这件衣服有运费险吗？”，客服会立刻回复，1 分钟内解决90% 的常见问题，免除排队烦恼。</a:t>
            </a:r>
            <a:endParaRPr lang="zh-CN" altLang="en-US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3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/>
      </p:par>
    </p:tnLst>
    <p:bldLst>
      <p:bldP spid="2" grpId="0"/>
      <p:bldP spid="14" grpId="0"/>
    </p:bldLst>
  </p:timing>
</p:sld>
</file>

<file path=ppt/tags/tag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1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10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04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108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1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11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1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114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11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1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1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2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2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123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2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12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a*1_1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22"/>
  <p:tag name="KSO_WM_DIAGRAM_GROUP_CODE" val="q1-1"/>
  <p:tag name="KSO_WM_UNIT_TYPE" val="q_h_a"/>
  <p:tag name="KSO_WM_UNIT_INDEX" val="1_1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f*1_1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a"/>
  <p:tag name="KSO_WM_UNIT_NOCLEAR" val="0"/>
  <p:tag name="KSO_WM_UNIT_VALUE" val="68"/>
  <p:tag name="KSO_WM_DIAGRAM_GROUP_CODE" val="q1-1"/>
  <p:tag name="KSO_WM_UNIT_TYPE" val="q_h_f"/>
  <p:tag name="KSO_WM_UNIT_INDEX" val="1_1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你的项正文具体内容，文字是思想的提炼"/>
  <p:tag name="KSO_WM_UNIT_TEXT_FILL_FORE_SCHEMECOLOR_INDEX" val="1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4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4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3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3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2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2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a*1_2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22"/>
  <p:tag name="KSO_WM_DIAGRAM_GROUP_CODE" val="q1-1"/>
  <p:tag name="KSO_WM_UNIT_TYPE" val="q_h_a"/>
  <p:tag name="KSO_WM_UNIT_INDEX" val="1_2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f*1_2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a"/>
  <p:tag name="KSO_WM_UNIT_NOCLEAR" val="0"/>
  <p:tag name="KSO_WM_UNIT_VALUE" val="68"/>
  <p:tag name="KSO_WM_DIAGRAM_GROUP_CODE" val="q1-1"/>
  <p:tag name="KSO_WM_UNIT_TYPE" val="q_h_f"/>
  <p:tag name="KSO_WM_UNIT_INDEX" val="1_2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你的项正文，文字是思想的提炼"/>
  <p:tag name="KSO_WM_UNIT_TEXT_FILL_FORE_SCHEMECOLOR_INDEX" val="1"/>
  <p:tag name="KSO_WM_UNIT_TEXT_FILL_TYPE" val="1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4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4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6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3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3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2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2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6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a*1_3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22"/>
  <p:tag name="KSO_WM_DIAGRAM_GROUP_CODE" val="q1-1"/>
  <p:tag name="KSO_WM_UNIT_TYPE" val="q_h_a"/>
  <p:tag name="KSO_WM_UNIT_INDEX" val="1_3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f*1_3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a"/>
  <p:tag name="KSO_WM_UNIT_NOCLEAR" val="0"/>
  <p:tag name="KSO_WM_UNIT_VALUE" val="68"/>
  <p:tag name="KSO_WM_DIAGRAM_GROUP_CODE" val="q1-1"/>
  <p:tag name="KSO_WM_UNIT_TYPE" val="q_h_f"/>
  <p:tag name="KSO_WM_UNIT_INDEX" val="1_3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你的项正文具体内容，文字是思想的提炼"/>
  <p:tag name="KSO_WM_UNIT_TEXT_FILL_FORE_SCHEMECOLOR_INDEX" val="1"/>
  <p:tag name="KSO_WM_UNIT_TEXT_FILL_TYPE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4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4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7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3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3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2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2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7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6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6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4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5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5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6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6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.4000000059604645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.4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5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5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6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6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.4000000059604645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.4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5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5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SUBTYPE" val="d"/>
  <p:tag name="KSO_WM_UNIT_TYPE" val="q_h_i"/>
  <p:tag name="KSO_WM_UNIT_INDEX" val="1_1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949999988079071,&quot;colorType&quot;:1,&quot;foreColorIndex&quot;:5,&quot;pos&quot;:0,&quot;transparency&quot;:0},{&quot;brightness&quot;: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SUBTYPE" val="d"/>
  <p:tag name="KSO_WM_UNIT_TYPE" val="q_h_i"/>
  <p:tag name="KSO_WM_UNIT_INDEX" val="1_3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949999988079071,&quot;colorType&quot;:1,&quot;foreColorIndex&quot;:5,&quot;pos&quot;:0,&quot;transparency&quot;:0},{&quot;brightness&quot;: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SUBTYPE" val="d"/>
  <p:tag name="KSO_WM_UNIT_TYPE" val="q_h_i"/>
  <p:tag name="KSO_WM_UNIT_INDEX" val="1_2_1"/>
  <p:tag name="KSO_WM_DIAGRAM_MAX_ITEMCNT" val="6"/>
  <p:tag name="KSO_WM_DIAGRAM_MIN_ITEMCNT" val="2"/>
  <p:tag name="KSO_WM_DIAGRAM_VIRTUALLY_FRAME" val="{&quot;height&quot;:340.0525734947964,&quot;left&quot;:157.15,&quot;top&quot;:168.2474265052036,&quot;width&quot;:687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949999988079071,&quot;colorType&quot;:1,&quot;foreColorIndex&quot;:5,&quot;pos&quot;:0,&quot;transparency&quot;:0},{&quot;brightness&quot;: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a*1_1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22"/>
  <p:tag name="KSO_WM_DIAGRAM_GROUP_CODE" val="q1-1"/>
  <p:tag name="KSO_WM_UNIT_TYPE" val="q_h_a"/>
  <p:tag name="KSO_WM_UNIT_INDEX" val="1_1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f*1_1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a"/>
  <p:tag name="KSO_WM_UNIT_NOCLEAR" val="0"/>
  <p:tag name="KSO_WM_UNIT_VALUE" val="68"/>
  <p:tag name="KSO_WM_DIAGRAM_GROUP_CODE" val="q1-1"/>
  <p:tag name="KSO_WM_UNIT_TYPE" val="q_h_f"/>
  <p:tag name="KSO_WM_UNIT_INDEX" val="1_1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你的项正文具体内容，文字是思想的提炼"/>
  <p:tag name="KSO_WM_UNIT_TEXT_FILL_FORE_SCHEMECOLOR_INDEX" val="1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4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4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3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3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2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2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5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a*1_2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22"/>
  <p:tag name="KSO_WM_DIAGRAM_GROUP_CODE" val="q1-1"/>
  <p:tag name="KSO_WM_UNIT_TYPE" val="q_h_a"/>
  <p:tag name="KSO_WM_UNIT_INDEX" val="1_2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f*1_2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a"/>
  <p:tag name="KSO_WM_UNIT_NOCLEAR" val="0"/>
  <p:tag name="KSO_WM_UNIT_VALUE" val="68"/>
  <p:tag name="KSO_WM_DIAGRAM_GROUP_CODE" val="q1-1"/>
  <p:tag name="KSO_WM_UNIT_TYPE" val="q_h_f"/>
  <p:tag name="KSO_WM_UNIT_INDEX" val="1_2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你的项正文，文字是思想的提炼"/>
  <p:tag name="KSO_WM_UNIT_TEXT_FILL_FORE_SCHEMECOLOR_INDEX" val="1"/>
  <p:tag name="KSO_WM_UNIT_TEXT_FILL_TYPE" val="1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4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4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6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3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3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2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2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6"/>
</p:tagLst>
</file>

<file path=ppt/tags/tag16.xml><?xml version="1.0" encoding="utf-8"?>
<p:tagLst xmlns:p="http://schemas.openxmlformats.org/presentationml/2006/main">
  <p:tag name="KSO_WM_BEAUTIFY_FLAG" val="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a*1_3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ISCONTENTSTITLE" val="0"/>
  <p:tag name="KSO_WM_UNIT_ISNUMDGMTITLE" val="0"/>
  <p:tag name="KSO_WM_UNIT_NOCLEAR" val="0"/>
  <p:tag name="KSO_WM_UNIT_VALUE" val="22"/>
  <p:tag name="KSO_WM_DIAGRAM_GROUP_CODE" val="q1-1"/>
  <p:tag name="KSO_WM_UNIT_TYPE" val="q_h_a"/>
  <p:tag name="KSO_WM_UNIT_INDEX" val="1_3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添加标题"/>
  <p:tag name="KSO_WM_UNIT_TEXT_FILL_FORE_SCHEMECOLOR_INDEX" val="1"/>
  <p:tag name="KSO_WM_UNIT_TEXT_FILL_TYPE" val="1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f*1_3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UNIT_SUBTYPE" val="a"/>
  <p:tag name="KSO_WM_UNIT_NOCLEAR" val="0"/>
  <p:tag name="KSO_WM_UNIT_VALUE" val="68"/>
  <p:tag name="KSO_WM_DIAGRAM_GROUP_CODE" val="q1-1"/>
  <p:tag name="KSO_WM_UNIT_TYPE" val="q_h_f"/>
  <p:tag name="KSO_WM_UNIT_INDEX" val="1_3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BEAUTIFY_FLAG" val="#wm#"/>
  <p:tag name="KSO_WM_UNIT_PRESET_TEXT" val="单击此处输入你的项正文具体内容，文字是思想的提炼"/>
  <p:tag name="KSO_WM_UNIT_TEXT_FILL_FORE_SCHEMECOLOR_INDEX" val="1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4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4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7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3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3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2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2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solidLine&quot;:{&quot;brightness&quot;:0,&quot;colorType&quot;:1,&quot;foreColorIndex&quot;:7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UNIT_LINE_FORE_SCHEMECOLOR_INDEX" val="7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6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6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.4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5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5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6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2_6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.4000000059604645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.4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5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5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6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3_6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.4000000059604645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7"/>
  <p:tag name="KSO_WM_UNIT_FILL_FORE_SCHEMECOLOR_INDEX_BRIGHTNESS" val="0.4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5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TYPE" val="q_h_i"/>
  <p:tag name="KSO_WM_UNIT_INDEX" val="1_1_5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1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SUBTYPE" val="d"/>
  <p:tag name="KSO_WM_UNIT_TYPE" val="q_h_i"/>
  <p:tag name="KSO_WM_UNIT_INDEX" val="1_1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949999988079071,&quot;colorType&quot;:1,&quot;foreColorIndex&quot;:5,&quot;pos&quot;:0,&quot;transparency&quot;:0},{&quot;brightness&quot;: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3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SUBTYPE" val="d"/>
  <p:tag name="KSO_WM_UNIT_TYPE" val="q_h_i"/>
  <p:tag name="KSO_WM_UNIT_INDEX" val="1_3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949999988079071,&quot;colorType&quot;:1,&quot;foreColorIndex&quot;:5,&quot;pos&quot;:0,&quot;transparency&quot;:0},{&quot;brightness&quot;: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1072_2*q_h_i*1_2_1"/>
  <p:tag name="KSO_WM_TEMPLATE_CATEGORY" val="diagram"/>
  <p:tag name="KSO_WM_TEMPLATE_INDEX" val="20231072"/>
  <p:tag name="KSO_WM_UNIT_LAYERLEVEL" val="1_1_1"/>
  <p:tag name="KSO_WM_TAG_VERSION" val="3.0"/>
  <p:tag name="KSO_WM_DIAGRAM_VERSION" val="3"/>
  <p:tag name="KSO_WM_DIAGRAM_COLOR_TRICK" val="4"/>
  <p:tag name="KSO_WM_DIAGRAM_COLOR_TEXT_CAN_REMOVE" val="n"/>
  <p:tag name="KSO_WM_DIAGRAM_GROUP_CODE" val="q1-1"/>
  <p:tag name="KSO_WM_UNIT_SUBTYPE" val="d"/>
  <p:tag name="KSO_WM_UNIT_TYPE" val="q_h_i"/>
  <p:tag name="KSO_WM_UNIT_INDEX" val="1_2_1"/>
  <p:tag name="KSO_WM_DIAGRAM_MAX_ITEMCNT" val="6"/>
  <p:tag name="KSO_WM_DIAGRAM_MIN_ITEMCNT" val="2"/>
  <p:tag name="KSO_WM_DIAGRAM_VIRTUALLY_FRAME" val="{&quot;height&quot;:344.9525734947964,&quot;left&quot;:71.8,&quot;top&quot;:168.2474265052036,&quot;width&quot;:826.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.949999988079071,&quot;colorType&quot;:1,&quot;foreColorIndex&quot;:5,&quot;pos&quot;:0,&quot;transparency&quot;:0},{&quot;brightness&quot;:1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3"/>
  <p:tag name="KSO_WM_UNIT_TEXT_FILL_TYPE" val="3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2*m_i*1_1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,&quot;colorType&quot;:1,&quot;foreColorIndex&quot;:5,&quot;pos&quot;:0.5400000214576721,&quot;transparency&quot;:0.8999999761581421},{&quot;brightness&quot;:0,&quot;colorType&quot;:1,&quot;foreColorIndex&quot;:5,&quot;pos&quot;:0,&quot;transparency&quot;:1},{&quot;brightness&quot;:0,&quot;colorType&quot;:1,&quot;foreColorIndex&quot;:5,&quot;pos&quot;:1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brightness&quot;:0,&quot;colorType&quot;:2,&quot;rgb&quot;:&quot;#000000&quot;,&quot;transparency&quot;:0.5686299800872803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2*m_i*1_2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2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,&quot;colorType&quot;:1,&quot;foreColorIndex&quot;:5,&quot;pos&quot;:1,&quot;transparency&quot;:0.6499999761581421},{&quot;brightness&quot;:0,&quot;colorType&quot;:1,&quot;foreColorIndex&quot;:5,&quot;pos&quot;:0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2*m_i*1_3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3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.25999999046325684,&quot;transparency&quot;:1},{&quot;brightness&quot;:0,&quot;colorType&quot;:1,&quot;foreColorIndex&quot;:5,&quot;pos&quot;:1,&quot;transparency&quot;:0.33000001311302185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2*m_i*1_4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4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,&quot;colorType&quot;:1,&quot;foreColorIndex&quot;:5,&quot;pos&quot;:1,&quot;transparency&quot;:0.800000011920929},{&quot;brightness&quot;:0,&quot;colorType&quot;:1,&quot;foreColorIndex&quot;:5,&quot;pos&quot;:0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2*m_i*1_5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5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,&quot;colorType&quot;:1,&quot;foreColorIndex&quot;:5,&quot;pos&quot;:0,&quot;transparency&quot;:0.5},{&quot;brightness&quot;:0,&quot;colorType&quot;:1,&quot;foreColorIndex&quot;:5,&quot;pos&quot;:0.4099999964237213,&quot;transparency&quot;:0.800000011920929},{&quot;brightness&quot;:0.800000011920929,&quot;colorType&quot;:1,&quot;foreColorIndex&quot;:5,&quot;pos&quot;:1,&quot;transparency&quot;: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2*m_x*1_6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x"/>
  <p:tag name="KSO_WM_UNIT_INDEX" val="1_6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UNIT_VALUE" val="209*225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19_2*m_i*1_6"/>
  <p:tag name="KSO_WM_TEMPLATE_CATEGORY" val="diagram"/>
  <p:tag name="KSO_WM_TEMPLATE_INDEX" val="20236919"/>
  <p:tag name="KSO_WM_UNIT_LAYERLEVEL" val="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m1-1"/>
  <p:tag name="KSO_WM_UNIT_TYPE" val="m_i"/>
  <p:tag name="KSO_WM_UNIT_INDEX" val="1_6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1},{&quot;brightness&quot;:0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1_1"/>
  <p:tag name="KSO_WM_UNIT_ID" val="diagram20236919_2*m_h_i*1_1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8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1_1"/>
  <p:tag name="KSO_WM_UNIT_ID" val="diagram20236919_2*m_h_f*1_1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明扼要地阐述您的观点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1_1"/>
  <p:tag name="KSO_WM_UNIT_ID" val="diagram20236919_2*m_h_a*1_1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3_1"/>
  <p:tag name="KSO_WM_UNIT_ID" val="diagram20236919_2*m_h_i*1_3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3_1"/>
  <p:tag name="KSO_WM_UNIT_ID" val="diagram20236919_2*m_h_f*1_3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明扼要地阐述您的观点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3_1"/>
  <p:tag name="KSO_WM_UNIT_ID" val="diagram20236919_2*m_h_a*1_3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2_1"/>
  <p:tag name="KSO_WM_UNIT_ID" val="diagram20236919_2*m_h_i*1_2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8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2_1"/>
  <p:tag name="KSO_WM_UNIT_ID" val="diagram20236919_2*m_h_f*1_2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明扼要地阐述您的观点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2_1"/>
  <p:tag name="KSO_WM_UNIT_ID" val="diagram20236919_2*m_h_a*1_2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m_h_i"/>
  <p:tag name="KSO_WM_UNIT_INDEX" val="1_4_1"/>
  <p:tag name="KSO_WM_UNIT_ID" val="diagram20236919_2*m_h_i*1_4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gradient&quot;:[{&quot;brightness&quot;:0.800000011920929,&quot;colorType&quot;:1,&quot;foreColorIndex&quot;:5,&quot;pos&quot;:0,&quot;transparency&quot;:0},{&quot;brightness&quot;:0.4000000059604645,&quot;colorType&quot;:1,&quot;foreColorIndex&quot;:5,&quot;pos&quot;:0.4699999988079071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19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m_h_f"/>
  <p:tag name="KSO_WM_UNIT_INDEX" val="1_4_1"/>
  <p:tag name="KSO_WM_UNIT_ID" val="diagram20236919_2*m_h_f*1_4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，简明扼要地阐述您的观点。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m_h_a"/>
  <p:tag name="KSO_WM_UNIT_INDEX" val="1_4_1"/>
  <p:tag name="KSO_WM_UNIT_ID" val="diagram20236919_2*m_h_a*1_4_1"/>
  <p:tag name="KSO_WM_TEMPLATE_CATEGORY" val="diagram"/>
  <p:tag name="KSO_WM_TEMPLATE_INDEX" val="20236919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m1-1"/>
  <p:tag name="KSO_WM_DIAGRAM_MAX_ITEMCNT" val="5"/>
  <p:tag name="KSO_WM_DIAGRAM_MIN_ITEMCNT" val="3"/>
  <p:tag name="KSO_WM_DIAGRAM_VIRTUALLY_FRAME" val="{&quot;height&quot;:452.7636454356583,&quot;left&quot;:41.5,&quot;top&quot;:69.13635456434167,&quot;width&quot;:875.8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196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1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2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20.xml><?xml version="1.0" encoding="utf-8"?>
<p:tagLst xmlns:p="http://schemas.openxmlformats.org/presentationml/2006/main">
  <p:tag name="KSO_WM_BEAUTIFY_FLAG" val=""/>
</p:tagLst>
</file>

<file path=ppt/tags/tag20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0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205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20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1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1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2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214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2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21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1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22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223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2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22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28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22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1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1_2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]}"/>
</p:tagLst>
</file>

<file path=ppt/tags/tag23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686_1*l_h_a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3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86_1*l_h_f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2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]}"/>
</p:tagLst>
</file>

<file path=ppt/tags/tag2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86_1*l_h_a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3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86_1*l_h_f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3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3_2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2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6"/>
  <p:tag name="KSO_WM_DIAGRAM_USE_COLOR_VALUE" val="{&quot;color_scheme&quot;:1,&quot;color_type&quot;:1,&quot;theme_color_indexes&quot;:[]}"/>
</p:tagLst>
</file>

<file path=ppt/tags/tag2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686_1*l_h_a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3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686_1*l_h_f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；单击此处输入你的项正文，文字是您思想的提炼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2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2_3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]}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686_1*l_h_i*1_1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4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686_1*l_h_i*1_2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686_1*l_h_i*1_3_1"/>
  <p:tag name="KSO_WM_TEMPLATE_CATEGORY" val="diagram"/>
  <p:tag name="KSO_WM_TEMPLATE_INDEX" val="20231686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solid&quot;:{&quot;brightness&quot;:0.25,&quot;colorType&quot;:1,&quot;foreColorIndex&quot;:13,&quot;transparency&quot;:0.850000023841857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25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3"/>
  <p:tag name="KSO_WM_UNIT_FILL_FORE_SCHEMECOLOR_INDEX_BRIGHTNESS" val="0.25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4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1686_1*l_h_i*1_3_3"/>
  <p:tag name="KSO_WM_TEMPLATE_CATEGORY" val="diagram"/>
  <p:tag name="KSO_WM_TEMPLATE_INDEX" val="20231686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UNIT_TYPE" val="l_h_i"/>
  <p:tag name="KSO_WM_UNIT_INDEX" val="1_3_3"/>
  <p:tag name="KSO_WM_DIAGRAM_MAX_ITEMCNT" val="6"/>
  <p:tag name="KSO_WM_DIAGRAM_MIN_ITEMCNT" val="3"/>
  <p:tag name="KSO_WM_DIAGRAM_VIRTUALLY_FRAME" val="{&quot;height&quot;:366.7997741699219,&quot;left&quot;:52.37503937007874,&quot;top&quot;:143.12342000165327,&quot;width&quot;:801.2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KSO_WM_DIAGRAM_USE_COLOR_VALUE" val="{&quot;color_scheme&quot;:1,&quot;color_type&quot;:1,&quot;theme_color_indexes&quot;:[]}"/>
</p:tagLst>
</file>

<file path=ppt/tags/tag243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244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245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1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i*1_1_3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DIAGRAM_GROUP_CODE" val="n1-1"/>
  <p:tag name="KSO_WM_UNIT_TYPE" val="n_h_i"/>
  <p:tag name="KSO_WM_UNIT_INDEX" val="1_1_3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46.97337646484375,&quot;top&quot;:191.61566437007878,&quot;width&quot;:432.3032470703127}"/>
  <p:tag name="KSO_WM_DIAGRAM_COLOR_MATCH_VALUE" val="{&quot;shape&quot;:{&quot;fill&quot;:{&quot;gradient&quot;:[{&quot;brightness&quot;:0,&quot;colorType&quot;:1,&quot;foreColorIndex&quot;:5,&quot;pos&quot;:0,&quot;transparency&quot;:0.949999988079071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i*1_1_2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DIAGRAM_GROUP_CODE" val="n1-1"/>
  <p:tag name="KSO_WM_UNIT_TYPE" val="n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46.97337646484375,&quot;top&quot;:191.61566437007878,&quot;width&quot;:432.3032470703127}"/>
  <p:tag name="KSO_WM_DIAGRAM_COLOR_MATCH_VALUE" val="{&quot;shape&quot;:{&quot;fill&quot;:{&quot;gradient&quot;:[{&quot;brightness&quot;:0,&quot;colorType&quot;:1,&quot;foreColorIndex&quot;:5,&quot;pos&quot;:0,&quot;transparency&quot;:0.949999988079071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248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x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VALUE" val="88*82"/>
  <p:tag name="KSO_WM_DIAGRAM_GROUP_CODE" val="n1-1"/>
  <p:tag name="KSO_WM_UNIT_TYPE" val="n_h_h_x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a*1_1_1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0"/>
  <p:tag name="KSO_WM_DIAGRAM_GROUP_CODE" val="n1-1"/>
  <p:tag name="KSO_WM_UNIT_TYPE" val="n_h_a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46.97337646484375,&quot;top&quot;:191.61566437007878,&quot;width&quot;:432.3032470703127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99999988079071,&quot;transparency&quot;:0}],&quot;type&quot;:3},&quot;glow&quot;:{&quot;colorType&quot;:0},&quot;line&quot;:{&quot;type&quot;:0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TYPE" val="1"/>
  <p:tag name="KSO_WM_DIAGRAM_USE_COLOR_VALUE" val="{&quot;color_scheme&quot;:1,&quot;color_type&quot;:1,&quot;theme_color_indexes&quot;:[]}"/>
</p:tagLst>
</file>

<file path=ppt/tags/tag25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50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x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VALUE" val="88*88"/>
  <p:tag name="KSO_WM_DIAGRAM_GROUP_CODE" val="n1-1"/>
  <p:tag name="KSO_WM_UNIT_TYPE" val="n_h_h_x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51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52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6"/>
  <p:tag name="KSO_WM_DIAGRAM_GROUP_CODE" val="n1-1"/>
  <p:tag name="KSO_WM_UNIT_TYPE" val="n_h_h_a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53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2_1"/>
  <p:tag name="KSO_WM_TEMPLATE_CATEGORY" val="diagram"/>
  <p:tag name="KSO_WM_TEMPLATE_INDEX" val="2023692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54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1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2*l_h_f*1_1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正文，文字是您思想的提炼，请尽量言简意赅的阐述观点。单击此处输入你的项正文，简明扼要地阐述您的观点"/>
  <p:tag name="KSO_WM_UNIT_LINE_FORE_SCHEMECOLOR_INDEX" val="5"/>
  <p:tag name="KSO_WM_UNIT_TEXT_FILL_FORE_SCHEMECOLOR_INDEX" val="1"/>
  <p:tag name="KSO_WM_UNIT_TEXT_FILL_TYPE" val="1"/>
</p:tagLst>
</file>

<file path=ppt/tags/tag2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51_2*l_h_a*1_1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</p:tagLst>
</file>

<file path=ppt/tags/tag256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2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2*l_h_f*1_2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type&quot;:0},&quot;glow&quot;:{&quot;colorType&quot;:0},&quot;line&quot;:{&quot;solidLine&quot;:{&quot;brightness&quot;:0,&quot;colorType&quot;:1,&quot;foreColorIndex&quot;:6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你的项正文，文字是您思想的提炼，请尽量言简意赅的阐述观点。单击此处输入你的项正文，简明扼要地阐述您的观点"/>
  <p:tag name="KSO_WM_UNIT_LINE_FORE_SCHEMECOLOR_INDEX" val="6"/>
  <p:tag name="KSO_WM_UNIT_TEXT_FILL_FORE_SCHEMECOLOR_INDEX" val="1"/>
  <p:tag name="KSO_WM_UNIT_TEXT_FILL_TYPE" val="1"/>
</p:tagLst>
</file>

<file path=ppt/tags/tag2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51_2*l_h_a*1_2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</p:tagLst>
</file>

<file path=ppt/tags/tag258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3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2*l_h_f*1_3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输入项正文，文字是您思想的提炼，请尽量言简意赅的阐述观点。单击此处输入正文，简明扼要地阐述您的观点"/>
  <p:tag name="KSO_WM_UNIT_LINE_FORE_SCHEMECOLOR_INDEX" val="5"/>
  <p:tag name="KSO_WM_UNIT_TEXT_FILL_FORE_SCHEMECOLOR_INDEX" val="1"/>
  <p:tag name="KSO_WM_UNIT_TEXT_FILL_TYPE" val="1"/>
</p:tagLst>
</file>

<file path=ppt/tags/tag2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51_2*l_h_a*1_3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</p:tagLst>
</file>

<file path=ppt/tags/tag26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60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68.82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261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68.82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262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68.82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1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i*1_1_3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DIAGRAM_GROUP_CODE" val="n1-1"/>
  <p:tag name="KSO_WM_UNIT_TYPE" val="n_h_i"/>
  <p:tag name="KSO_WM_UNIT_INDEX" val="1_1_3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46.97337646484375,&quot;top&quot;:191.61566437007878,&quot;width&quot;:468.8266235351563}"/>
  <p:tag name="KSO_WM_DIAGRAM_COLOR_MATCH_VALUE" val="{&quot;shape&quot;:{&quot;fill&quot;:{&quot;gradient&quot;:[{&quot;brightness&quot;:0,&quot;colorType&quot;:1,&quot;foreColorIndex&quot;:5,&quot;pos&quot;:0,&quot;transparency&quot;:0.949999988079071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i*1_1_2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DIAGRAM_GROUP_CODE" val="n1-1"/>
  <p:tag name="KSO_WM_UNIT_TYPE" val="n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46.97337646484375,&quot;top&quot;:191.61566437007878,&quot;width&quot;:468.8266235351563}"/>
  <p:tag name="KSO_WM_DIAGRAM_COLOR_MATCH_VALUE" val="{&quot;shape&quot;:{&quot;fill&quot;:{&quot;gradient&quot;:[{&quot;brightness&quot;:0,&quot;colorType&quot;:1,&quot;foreColorIndex&quot;:5,&quot;pos&quot;:0,&quot;transparency&quot;:0.949999988079071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265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68.82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x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VALUE" val="88*82"/>
  <p:tag name="KSO_WM_DIAGRAM_GROUP_CODE" val="n1-1"/>
  <p:tag name="KSO_WM_UNIT_TYPE" val="n_h_h_x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a*1_1_1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0"/>
  <p:tag name="KSO_WM_DIAGRAM_GROUP_CODE" val="n1-1"/>
  <p:tag name="KSO_WM_UNIT_TYPE" val="n_h_a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46.97337646484375,&quot;top&quot;:191.61566437007878,&quot;width&quot;:468.8266235351563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99999988079071,&quot;transparency&quot;:0}],&quot;type&quot;:3},&quot;glow&quot;:{&quot;colorType&quot;:0},&quot;line&quot;:{&quot;type&quot;:0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TYPE" val="1"/>
  <p:tag name="KSO_WM_DIAGRAM_USE_COLOR_VALUE" val="{&quot;color_scheme&quot;:1,&quot;color_type&quot;:1,&quot;theme_color_indexes&quot;:[]}"/>
</p:tagLst>
</file>

<file path=ppt/tags/tag267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68.82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x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VALUE" val="88*88"/>
  <p:tag name="KSO_WM_DIAGRAM_GROUP_CODE" val="n1-1"/>
  <p:tag name="KSO_WM_UNIT_TYPE" val="n_h_h_x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268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68.82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69.xml><?xml version="1.0" encoding="utf-8"?>
<p:tagLst xmlns:p="http://schemas.openxmlformats.org/presentationml/2006/main">
  <p:tag name="KSO_WM_DIAGRAM_VIRTUALLY_FRAME" val="{&quot;height&quot;:235.6687500000002,&quot;left&quot;:46.97337646484375,&quot;top&quot;:191.61566437007878,&quot;width&quot;:468.82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6"/>
  <p:tag name="KSO_WM_DIAGRAM_GROUP_CODE" val="n1-1"/>
  <p:tag name="KSO_WM_UNIT_TYPE" val="n_h_h_a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7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70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32.3032470703127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2_1"/>
  <p:tag name="KSO_WM_TEMPLATE_CATEGORY" val="diagram"/>
  <p:tag name="KSO_WM_TEMPLATE_INDEX" val="20236924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271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1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1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内容，简明扼要地阐述您的观点。根据需要增减文字，以便观者准确地理解您传达的思想"/>
  <p:tag name="KSO_WM_UNIT_LINE_FORE_SCHEMECOLOR_INDEX" val="5"/>
  <p:tag name="KSO_WM_UNIT_TEXT_FILL_FORE_SCHEMECOLOR_INDEX" val="1"/>
  <p:tag name="KSO_WM_UNIT_TEXT_FILL_TYPE" val="1"/>
  <p:tag name="KSO_WM_UNIT_USESOURCEFORMAT_APPLY" val="1"/>
</p:tagLst>
</file>

<file path=ppt/tags/tag2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51_3*l_h_a*1_1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273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2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2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UNIT_USESOURCEFORMAT_APPLY" val="1"/>
</p:tagLst>
</file>

<file path=ppt/tags/tag2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51_3*l_h_a*1_2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  <p:tag name="KSO_WM_UNIT_USESOURCEFORMAT_APPLY" val="1"/>
</p:tagLst>
</file>

<file path=ppt/tags/tag275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3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3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内容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UNIT_USESOURCEFORMAT_APPLY" val="1"/>
</p:tagLst>
</file>

<file path=ppt/tags/tag2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51_3*l_h_a*1_3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5"/>
  <p:tag name="KSO_WM_UNIT_FILL_FORE_SCHEMECOLOR_INDEX_BRIGHTNESS" val="0"/>
  <p:tag name="KSO_WM_UNIT_USESOURCEFORMAT_APPLY" val="1"/>
</p:tagLst>
</file>

<file path=ppt/tags/tag277.xml><?xml version="1.0" encoding="utf-8"?>
<p:tagLst xmlns:p="http://schemas.openxmlformats.org/presentationml/2006/main">
  <p:tag name="KSO_WM_UNIT_COMPATIBLE" val="0"/>
  <p:tag name="KSO_WM_UNIT_DIAGRAM_ISREFERUNIT" val="0"/>
  <p:tag name="KSO_WM_TEMPLATE_CATEGORY" val="diagram"/>
  <p:tag name="KSO_WM_UNIT_LAYERLEVEL" val="1_1_1"/>
  <p:tag name="KSO_WM_DIAGRAM_COLOR_TRICK" val="2"/>
  <p:tag name="KSO_WM_DIAGRAM_GROUP_CODE" val="l1-1"/>
  <p:tag name="KSO_WM_UNIT_INDEX" val="1_4_1"/>
  <p:tag name="KSO_WM_DIAGRAM_MIN_ITEMCNT" val="2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D" val="diagram20231751_3*l_h_f*1_4_1"/>
  <p:tag name="KSO_WM_TEMPLATE_INDEX" val="20231751"/>
  <p:tag name="KSO_WM_TAG_VERSION" val="3.0"/>
  <p:tag name="KSO_WM_DIAGRAM_VERSION" val="3"/>
  <p:tag name="KSO_WM_DIAGRAM_COLOR_TEXT_CAN_REMOVE" val="n"/>
  <p:tag name="KSO_WM_DIAGRAM_MAX_ITEMCNT" val="6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600000023841857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ILL_TYPE" val="2"/>
  <p:tag name="KSO_WM_UNIT_FILL_FORE_SCHEMECOLOR_INDEX" val="14"/>
  <p:tag name="KSO_WM_UNIT_FILL_FORE_SCHEMECOLOR_INDEX_BRIGHTNESS" val="0"/>
  <p:tag name="KSO_WM_UNIT_TEXT_TYPE" val="1"/>
  <p:tag name="KSO_WM_UNIT_TEXT_LAYER_COUNT" val="1"/>
  <p:tag name="KSO_WM_BEAUTIFY_FLAG" val="#wm#"/>
  <p:tag name="KSO_WM_UNIT_PRESET_TEXT" val="单击此处添加文本，简明扼要地阐述您的观点。根据需要可酌情增减文字，以便观者准确地理解您传达的思想"/>
  <p:tag name="KSO_WM_UNIT_LINE_FORE_SCHEMECOLOR_INDEX" val="5"/>
  <p:tag name="KSO_WM_UNIT_TEXT_FILL_FORE_SCHEMECOLOR_INDEX" val="1"/>
  <p:tag name="KSO_WM_UNIT_TEXT_FILL_TYPE" val="1"/>
  <p:tag name="KSO_WM_UNIT_USESOURCEFORMAT_APPLY" val="1"/>
</p:tagLst>
</file>

<file path=ppt/tags/tag2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751_3*l_h_a*1_4_1"/>
  <p:tag name="KSO_WM_TEMPLATE_CATEGORY" val="diagram"/>
  <p:tag name="KSO_WM_TEMPLATE_INDEX" val="20231751"/>
  <p:tag name="KSO_WM_UNIT_LAYERLEVEL" val="1_1_1"/>
  <p:tag name="KSO_WM_TAG_VERSION" val="3.0"/>
  <p:tag name="KSO_WM_UNIT_TEXT_FILL_FORE_SCHEMECOLOR_INDEX_BRIGHTNESS" val="0.15"/>
  <p:tag name="KSO_WM_DIAGRAM_VERSION" val="3"/>
  <p:tag name="KSO_WM_DIAGRAM_COLOR_TRICK" val="2"/>
  <p:tag name="KSO_WM_DIAGRAM_COLOR_TEXT_CAN_REMOVE" val="n"/>
  <p:tag name="KSO_WM_DIAGRAM_GROUP_CODE" val="l1-1"/>
  <p:tag name="KSO_WM_DIAGRAM_MAX_ITEMCNT" val="6"/>
  <p:tag name="KSO_WM_DIAGRAM_MIN_ITEMCNT" val="2"/>
  <p:tag name="KSO_WM_DIAGRAM_VIRTUALLY_FRAME" val="{&quot;height&quot;:359.8507934570313,&quot;left&quot;:65.65,&quot;top&quot;:162.45357964943713,&quot;width&quot;:803.2244094488193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BEAUTIFY_FLAG" val="#wm#"/>
  <p:tag name="KSO_WM_UNIT_PRESET_TEXT" val="添加标题"/>
  <p:tag name="KSO_WM_UNIT_FILL_TYPE" val="1"/>
  <p:tag name="KSO_WM_UNIT_FILL_FORE_SCHEMECOLOR_INDEX" val="6"/>
  <p:tag name="KSO_WM_UNIT_FILL_FORE_SCHEMECOLOR_INDEX_BRIGHTNESS" val="0"/>
  <p:tag name="KSO_WM_UNIT_USESOURCEFORMAT_APPLY" val="1"/>
</p:tagLst>
</file>

<file path=ppt/tags/tag279.xml><?xml version="1.0" encoding="utf-8"?>
<p:tagLst xmlns:p="http://schemas.openxmlformats.org/presentationml/2006/main">
  <p:tag name="KSO_WM_SLIDE_ITEM_CNT" val="4"/>
</p:tagLst>
</file>

<file path=ppt/tags/tag28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8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28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8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8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28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28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29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29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29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292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293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29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9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29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29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30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30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0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0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0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09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1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1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14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18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2.xml><?xml version="1.0" encoding="utf-8"?>
<p:tagLst xmlns:p="http://schemas.openxmlformats.org/presentationml/2006/main">
  <p:tag name="KSO_WM_DIAGRAM_VIRTUALLY_FRAME" val="{&quot;height&quot;:315.4,&quot;left&quot;:124.65,&quot;top&quot;:133.15,&quot;width&quot;:811.55}"/>
</p:tagLst>
</file>

<file path=ppt/tags/tag3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2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2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27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3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3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32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36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3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4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34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45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3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34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5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35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351.xml><?xml version="1.0" encoding="utf-8"?>
<p:tagLst xmlns:p="http://schemas.openxmlformats.org/presentationml/2006/main">
  <p:tag name="KSO_WM_UNIT_PLACING_PICTURE_USER_VIEWPORT" val="{&quot;height&quot;:3303,&quot;width&quot;:8481}"/>
</p:tagLst>
</file>

<file path=ppt/tags/tag352.xml><?xml version="1.0" encoding="utf-8"?>
<p:tagLst xmlns:p="http://schemas.openxmlformats.org/presentationml/2006/main">
  <p:tag name="KSO_WM_UNIT_PLACING_PICTURE_USER_VIEWPORT" val="{&quot;height&quot;:3303,&quot;width&quot;:8481}"/>
</p:tagLst>
</file>

<file path=ppt/tags/tag353.xml><?xml version="1.0" encoding="utf-8"?>
<p:tagLst xmlns:p="http://schemas.openxmlformats.org/presentationml/2006/main">
  <p:tag name="KSO_WM_UNIT_PLACING_PICTURE_USER_VIEWPORT" val="{&quot;height&quot;:3303,&quot;width&quot;:8291}"/>
</p:tagLst>
</file>

<file path=ppt/tags/tag354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55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5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5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5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6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36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3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2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41.9843231201172,&quot;left&quot;:44.921008473794245,&quot;top&quot;:147.16567687988282,&quot;width&quot;:879.4289915262058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6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8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8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41.9843231201172,&quot;left&quot;:44.921008473794245,&quot;top&quot;:147.16567687988282,&quot;width&quot;:879.4289915262058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6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8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41.9843231201172,&quot;left&quot;:44.921008473794245,&quot;top&quot;:147.16567687988282,&quot;width&quot;:879.4289915262058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36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41.9843231201172,&quot;left&quot;:44.921008473794245,&quot;top&quot;:147.16567687988282,&quot;width&quot;:879.4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369.xml><?xml version="1.0" encoding="utf-8"?>
<p:tagLst xmlns:p="http://schemas.openxmlformats.org/presentationml/2006/main">
  <p:tag name="KSO_WM_UNIT_PLACING_PICTURE_USER_VIEWPORT" val="{&quot;height&quot;:2970,&quot;width&quot;:10715}"/>
</p:tagLst>
</file>

<file path=ppt/tags/tag37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370.xml><?xml version="1.0" encoding="utf-8"?>
<p:tagLst xmlns:p="http://schemas.openxmlformats.org/presentationml/2006/main">
  <p:tag name="KSO_WM_UNIT_PLACING_PICTURE_USER_VIEWPORT" val="{&quot;height&quot;:4011,&quot;width&quot;:10753}"/>
</p:tagLst>
</file>

<file path=ppt/tags/tag371.xml><?xml version="1.0" encoding="utf-8"?>
<p:tagLst xmlns:p="http://schemas.openxmlformats.org/presentationml/2006/main">
  <p:tag name="KSO_WM_UNIT_PLACING_PICTURE_USER_VIEWPORT" val="{&quot;height&quot;:3525,&quot;width&quot;:9212}"/>
</p:tagLst>
</file>

<file path=ppt/tags/tag372.xml><?xml version="1.0" encoding="utf-8"?>
<p:tagLst xmlns:p="http://schemas.openxmlformats.org/presentationml/2006/main">
  <p:tag name="KSO_WM_UNIT_PLACING_PICTURE_USER_VIEWPORT" val="{&quot;height&quot;:4424,&quot;width&quot;:9143}"/>
</p:tagLst>
</file>

<file path=ppt/tags/tag373.xml><?xml version="1.0" encoding="utf-8"?>
<p:tagLst xmlns:p="http://schemas.openxmlformats.org/presentationml/2006/main">
  <p:tag name="KSO_WM_UNIT_PLACING_PICTURE_USER_VIEWPORT" val="{&quot;height&quot;:3525,&quot;width&quot;:9508}"/>
</p:tagLst>
</file>

<file path=ppt/tags/tag374.xml><?xml version="1.0" encoding="utf-8"?>
<p:tagLst xmlns:p="http://schemas.openxmlformats.org/presentationml/2006/main">
  <p:tag name="KSO_WM_UNIT_PLACING_PICTURE_USER_VIEWPORT" val="{&quot;height&quot;:1927,&quot;width&quot;:11065}"/>
</p:tagLst>
</file>

<file path=ppt/tags/tag3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3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37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3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37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38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38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</p:tagLst>
</file>

<file path=ppt/tags/tag38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</p:tagLst>
</file>

<file path=ppt/tags/tag38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</p:tagLst>
</file>

<file path=ppt/tags/tag3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3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38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38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38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38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</p:tagLst>
</file>

<file path=ppt/tags/tag38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</p:tagLst>
</file>

<file path=ppt/tags/tag39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39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08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</p:tagLst>
</file>

<file path=ppt/tags/tag3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3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39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39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39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39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</p:tagLst>
</file>

<file path=ppt/tags/tag39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</p:tagLst>
</file>

<file path=ppt/tags/tag39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</p:tagLst>
</file>

<file path=ppt/tags/tag3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1*n_h_h_a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0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1*n_h_h_a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添加标题"/>
  <p:tag name="KSO_WM_UNIT_TEXT_FILL_FORE_SCHEMECOLOR_INDEX" val="1"/>
  <p:tag name="KSO_WM_UNIT_TEXT_FILL_TYPE" val="1"/>
</p:tagLst>
</file>

<file path=ppt/tags/tag40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1*n_h_h_f*1_2_1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40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1*n_h_h_f*1_2_2_1"/>
  <p:tag name="KSO_WM_TEMPLATE_CATEGORY" val="diagram"/>
  <p:tag name="KSO_WM_TEMPLATE_INDEX" val="20230945"/>
  <p:tag name="KSO_WM_UNIT_LAYERLEVEL" val="1_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，请尽量言简意赅的阐述观点。单击此处输入你的智能图形项正文，文字是您思想的提炼。"/>
  <p:tag name="KSO_WM_UNIT_TEXT_FILL_FORE_SCHEMECOLOR_INDEX" val="1"/>
  <p:tag name="KSO_WM_UNIT_TEXT_FILL_TYPE" val="1"/>
</p:tagLst>
</file>

<file path=ppt/tags/tag403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40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</p:tagLst>
</file>

<file path=ppt/tags/tag40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</p:tagLst>
</file>

<file path=ppt/tags/tag40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1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693700787402,&quot;left&quot;:39.67503937007874,&quot;top&quot;:108.45,&quot;width&quot;:839.32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</p:tagLst>
</file>

<file path=ppt/tags/tag407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08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09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10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1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2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3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4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5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6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7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8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19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20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1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2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3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4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5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6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7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8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29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30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1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2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3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4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5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6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37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38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39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40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1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2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3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4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5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6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7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8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49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50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1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2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3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4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5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6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7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8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59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60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1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2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3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4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5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6.xml><?xml version="1.0" encoding="utf-8"?>
<p:tagLst xmlns:p="http://schemas.openxmlformats.org/presentationml/2006/main">
  <p:tag name="KSO_WM_DIAGRAM_VIRTUALLY_FRAME" val="{&quot;height&quot;:388.85,&quot;left&quot;:486,&quot;top&quot;:130.35,&quot;width&quot;:399}"/>
</p:tagLst>
</file>

<file path=ppt/tags/tag467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68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69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70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1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2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3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4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5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6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77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78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79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80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1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2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3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4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5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6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87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88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89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.xml><?xml version="1.0" encoding="utf-8"?>
<p:tagLst xmlns:p="http://schemas.openxmlformats.org/presentationml/2006/main">
  <p:tag name="KSO_WM_DIAGRAM_VIRTUALLY_FRAME" val="{&quot;height&quot;:395.35,&quot;left&quot;:68.1,&quot;top&quot;:96.15,&quot;width&quot;:823.8}"/>
</p:tagLst>
</file>

<file path=ppt/tags/tag490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1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2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3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4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5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6.xml><?xml version="1.0" encoding="utf-8"?>
<p:tagLst xmlns:p="http://schemas.openxmlformats.org/presentationml/2006/main">
  <p:tag name="KSO_WM_DIAGRAM_VIRTUALLY_FRAME" val="{&quot;height&quot;:381.7,&quot;left&quot;:486,&quot;top&quot;:130.35,&quot;width&quot;:399}"/>
</p:tagLst>
</file>

<file path=ppt/tags/tag497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98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499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00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01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02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03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04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05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06.xml><?xml version="1.0" encoding="utf-8"?>
<p:tagLst xmlns:p="http://schemas.openxmlformats.org/presentationml/2006/main">
  <p:tag name="KSO_WM_DIAGRAM_VIRTUALLY_FRAME" val="{&quot;height&quot;:367.5,&quot;left&quot;:486,&quot;top&quot;:130.35,&quot;width&quot;:399}"/>
</p:tagLst>
</file>

<file path=ppt/tags/tag507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50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1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1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51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51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51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519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5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20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521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i*1_2_1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DIAGRAM_GROUP_CODE" val="n1-1"/>
  <p:tag name="KSO_WM_UNIT_TYPE" val="n_h_h_i"/>
  <p:tag name="KSO_WM_UNIT_INDEX" val="1_2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solid&quot;:{&quot;brightness&quot;:0,&quot;colorType&quot;:1,&quot;foreColorIndex&quot;:16,&quot;transparency&quot;:0},&quot;type&quot;:1},&quot;glow&quot;:{&quot;colorType&quot;:0},&quot;line&quot;:{&quot;type&quot;:0},&quot;shadow&quot;:{&quot;brightness&quot;:0.4000000059604645,&quot;colorType&quot;:1,&quot;foreColorIndex&quot;:5,&quot;transparency&quot;:0.30000001192092896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16"/>
  <p:tag name="KSO_WM_UNIT_FILL_FORE_SCHEMECOLOR_INDEX_BRIGHTNESS" val="0"/>
  <p:tag name="KSO_WM_DIAGRAM_USE_COLOR_VALUE" val="{&quot;color_scheme&quot;:1,&quot;color_type&quot;:1,&quot;theme_color_indexes&quot;:[]}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i*1_1_3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DIAGRAM_GROUP_CODE" val="n1-1"/>
  <p:tag name="KSO_WM_UNIT_TYPE" val="n_h_i"/>
  <p:tag name="KSO_WM_UNIT_INDEX" val="1_1_3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59.72337646484375,&quot;top&quot;:168.56566437007876,&quot;width&quot;:449.5766235351563}"/>
  <p:tag name="KSO_WM_DIAGRAM_COLOR_MATCH_VALUE" val="{&quot;shape&quot;:{&quot;fill&quot;:{&quot;gradient&quot;:[{&quot;brightness&quot;:0,&quot;colorType&quot;:1,&quot;foreColorIndex&quot;:5,&quot;pos&quot;:0,&quot;transparency&quot;:0.949999988079071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i*1_1_2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DIAGRAM_GROUP_CODE" val="n1-1"/>
  <p:tag name="KSO_WM_UNIT_TYPE" val="n_h_i"/>
  <p:tag name="KSO_WM_UNIT_INDEX" val="1_1_2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59.72337646484375,&quot;top&quot;:168.56566437007876,&quot;width&quot;:449.5766235351563}"/>
  <p:tag name="KSO_WM_DIAGRAM_COLOR_MATCH_VALUE" val="{&quot;shape&quot;:{&quot;fill&quot;:{&quot;gradient&quot;:[{&quot;brightness&quot;:0,&quot;colorType&quot;:1,&quot;foreColorIndex&quot;:5,&quot;pos&quot;:0,&quot;transparency&quot;:0.949999988079071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524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x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VALUE" val="88*82"/>
  <p:tag name="KSO_WM_DIAGRAM_GROUP_CODE" val="n1-1"/>
  <p:tag name="KSO_WM_UNIT_TYPE" val="n_h_h_x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6924_1*n_h_a*1_1_1"/>
  <p:tag name="KSO_WM_TEMPLATE_CATEGORY" val="diagram"/>
  <p:tag name="KSO_WM_TEMPLATE_INDEX" val="20236924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20"/>
  <p:tag name="KSO_WM_DIAGRAM_GROUP_CODE" val="n1-1"/>
  <p:tag name="KSO_WM_UNIT_TYPE" val="n_h_a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235.6687500000002,&quot;left&quot;:59.72337646484375,&quot;top&quot;:168.56566437007876,&quot;width&quot;:449.5766235351563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0.699999988079071,&quot;transparency&quot;:0}],&quot;type&quot;:3},&quot;glow&quot;:{&quot;colorType&quot;:0},&quot;line&quot;:{&quot;type&quot;:0},&quot;shadow&quot;:{&quot;brightness&quot;:-0.25,&quot;colorType&quot;:1,&quot;foreColorIndex&quot;:5,&quot;transparency&quot;:0.69999998807907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FILL_TYPE" val="3"/>
  <p:tag name="KSO_WM_UNIT_TEXT_TYPE" val="1"/>
  <p:tag name="KSO_WM_DIAGRAM_USE_COLOR_VALUE" val="{&quot;color_scheme&quot;:1,&quot;color_type&quot;:1,&quot;theme_color_indexes&quot;:[]}"/>
</p:tagLst>
</file>

<file path=ppt/tags/tag526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x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VALUE" val="88*88"/>
  <p:tag name="KSO_WM_DIAGRAM_GROUP_CODE" val="n1-1"/>
  <p:tag name="KSO_WM_UNIT_TYPE" val="n_h_h_x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gradient&quot;:[{&quot;brightness&quot;:0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-0.25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527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1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528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2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n1-1"/>
  <p:tag name="KSO_WM_UNIT_TYPE" val="n_h_h_a"/>
  <p:tag name="KSO_WM_UNIT_INDEX" val="1_2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529.xml><?xml version="1.0" encoding="utf-8"?>
<p:tagLst xmlns:p="http://schemas.openxmlformats.org/presentationml/2006/main">
  <p:tag name="KSO_WM_DIAGRAM_VIRTUALLY_FRAME" val="{&quot;height&quot;:235.6687500000002,&quot;left&quot;:59.72337646484375,&quot;top&quot;:168.56566437007876,&quot;width&quot;:449.5766235351563}"/>
  <p:tag name="KSO_WM_UNIT_HIGHLIGHT" val="0"/>
  <p:tag name="KSO_WM_UNIT_COMPATIBLE" val="0"/>
  <p:tag name="KSO_WM_UNIT_DIAGRAM_ISNUMVISUAL" val="0"/>
  <p:tag name="KSO_WM_UNIT_DIAGRAM_ISREFERUNIT" val="0"/>
  <p:tag name="KSO_WM_UNIT_ID" val="diagram20236924_1*n_h_h_a*1_2_3_1"/>
  <p:tag name="KSO_WM_TEMPLATE_CATEGORY" val="diagram"/>
  <p:tag name="KSO_WM_TEMPLATE_INDEX" val="20236924"/>
  <p:tag name="KSO_WM_UNIT_LAYERLEVEL" val="1_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6"/>
  <p:tag name="KSO_WM_DIAGRAM_GROUP_CODE" val="n1-1"/>
  <p:tag name="KSO_WM_UNIT_TYPE" val="n_h_h_a"/>
  <p:tag name="KSO_WM_UNIT_INDEX" val="1_2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TEXT_TYPE" val="1"/>
  <p:tag name="KSO_WM_DIAGRAM_USE_COLOR_VALUE" val="{&quot;color_scheme&quot;:1,&quot;color_type&quot;:1,&quot;theme_color_indexes&quot;:[]}"/>
</p:tagLst>
</file>

<file path=ppt/tags/tag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3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531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53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3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3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53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60.9289915262058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53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60.9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60.9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40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60.9289915262058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541.xml><?xml version="1.0" encoding="utf-8"?>
<p:tagLst xmlns:p="http://schemas.openxmlformats.org/presentationml/2006/main">
  <p:tag name="KSO_WM_DIAGRAM_VIRTUALLY_FRAME" val="{&quot;height&quot;:313.5,&quot;left&quot;:167.6,&quot;top&quot;:151.85,&quot;width&quot;:624.8}"/>
</p:tagLst>
</file>

<file path=ppt/tags/tag542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60.9289915262058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54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60.9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4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60.928991526205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4431_1*l_h_i*1_1_2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gradient&quot;:[{&quot;brightness&quot;:0,&quot;colorType&quot;:1,&quot;foreColorIndex&quot;:5,&quot;pos&quot;:0.44999998807907104,&quot;transparency&quot;:0},{&quot;brightness&quot;:0,&quot;colorType&quot;:1,&quot;foreColorIndex&quot;:5,&quot;pos&quot;:0,&quot;transparency&quot;:1}],&quot;type&quot;:3},&quot;glow&quot;:{&quot;colorType&quot;:0},&quot;line&quot;:{&quot;gradient&quot;:[{&quot;brightness&quot;:-0.25,&quot;colorType&quot;:1,&quot;foreColorIndex&quot;:5,&quot;pos&quot;:0.4699999988079071,&quot;transparency&quot;:0},{&quot;brightness&quot;:0,&quot;colorType&quot;:1,&quot;foreColorIndex&quot;:14,&quot;pos&quot;:1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431_1*l_h_i*1_2_2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gradient&quot;:[{&quot;brightness&quot;:0,&quot;colorType&quot;:1,&quot;foreColorIndex&quot;:5,&quot;pos&quot;:0.5600000023841858,&quot;transparency&quot;:0},{&quot;brightness&quot;:-0.05000000074505806,&quot;colorType&quot;:1,&quot;foreColorIndex&quot;:5,&quot;pos&quot;:1,&quot;transparency&quot;:1}],&quot;type&quot;:3},&quot;glow&quot;:{&quot;colorType&quot;:0},&quot;line&quot;:{&quot;gradient&quot;:[{&quot;brightness&quot;:-0.25,&quot;colorType&quot;:1,&quot;foreColorIndex&quot;:5,&quot;pos&quot;:0.5699999928474426,&quot;transparency&quot;:0},{&quot;brightness&quot;:0,&quot;colorType&quot;:1,&quot;foreColorIndex&quot;:14,&quot;pos&quot;:0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DIAGRAM_USE_COLOR_VALUE" val="{&quot;color_scheme&quot;:1,&quot;color_type&quot;:1,&quot;theme_color_indexes&quot;:[]}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34431_1*l_i*1_1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34431_1*l_i*1_2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solid&quot;:{&quot;brightness&quot;:0,&quot;colorType&quot;:1,&quot;foreColorIndex&quot;:5,&quot;transparency&quot;:0.20000000298023224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549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431_1*l_h_f*1_1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请&#10;言简意赅的阐述观点"/>
  <p:tag name="KSO_WM_UNIT_TEXT_TYPE" val="1"/>
  <p:tag name="KSO_WM_DIAGRAM_USE_COLOR_VALUE" val="{&quot;color_scheme&quot;:1,&quot;color_type&quot;:1,&quot;theme_color_indexes&quot;:[]}"/>
</p:tagLst>
</file>

<file path=ppt/tags/tag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50.xml><?xml version="1.0" encoding="utf-8"?>
<p:tagLst xmlns:p="http://schemas.openxmlformats.org/presentationml/2006/main">
  <p:tag name="KSO_WM_UNIT_SUBTYPE" val="a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431_1*l_h_f*1_2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请&#10;言简意赅的阐述观点"/>
  <p:tag name="KSO_WM_UNIT_TEXT_TYPE" val="1"/>
  <p:tag name="KSO_WM_DIAGRAM_USE_COLOR_VALUE" val="{&quot;color_scheme&quot;:1,&quot;color_type&quot;:1,&quot;theme_color_indexes&quot;:[]}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234431_1*l_i*1_5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VIRTUALLY_FRAME" val="{&quot;height&quot;:101.48362042284388,&quot;left&quot;:268.0195232914001,&quot;top&quot;:111.81637957715611,&quot;width&quot;:427.2701660156249}"/>
</p:tagLst>
</file>

<file path=ppt/tags/tag5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34431_1*l_i*1_4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34431_1*l_i*1_3"/>
  <p:tag name="KSO_WM_TEMPLATE_CATEGORY" val="diagram"/>
  <p:tag name="KSO_WM_TEMPLATE_INDEX" val="20234431"/>
  <p:tag name="KSO_WM_UNIT_LAYERLEVEL" val="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54.xml><?xml version="1.0" encoding="utf-8"?>
<p:tagLst xmlns:p="http://schemas.openxmlformats.org/presentationml/2006/main">
  <p:tag name="KSO_WM_UNIT_VALUE" val="87*8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34431_1*l_h_x*1_1_1"/>
  <p:tag name="KSO_WM_TEMPLATE_CATEGORY" val="diagram"/>
  <p:tag name="KSO_WM_TEMPLATE_INDEX" val="20234431"/>
  <p:tag name="KSO_WM_UNIT_LAYERLEVEL" val="1_1_1"/>
  <p:tag name="KSO_WM_TAG_VERSION" val="3.0"/>
  <p:tag name="KSO_WM_BEAUTIFY_FLAG" val="#wm#"/>
  <p:tag name="KSO_WM_UNIT_DIAGRAM_CONTRAST_TITLE_CNT" val="0"/>
  <p:tag name="KSO_WM_UNIT_DIAGRAM_DIMENSION_TITLE_CNT" val="0"/>
  <p:tag name="KSO_WM_DIAGRAM_VERSION" val="3"/>
  <p:tag name="KSO_WM_DIAGRAM_COLOR_TRICK" val="1"/>
  <p:tag name="KSO_WM_DIAGRAM_COLOR_TEXT_CAN_REMOVE" val="n"/>
  <p:tag name="KSO_WM_DIAGRAM_MAX_ITEMCNT" val="2"/>
  <p:tag name="KSO_WM_DIAGRAM_MIN_ITEMCNT" val="2"/>
  <p:tag name="KSO_WM_DIAGRAM_VIRTUALLY_FRAME" val="{&quot;height&quot;:101.48362042284388,&quot;left&quot;:268.0195232914001,&quot;top&quot;:111.81637957715611,&quot;width&quot;:427.2701660156249}"/>
  <p:tag name="KSO_WM_DIAGRAM_COLOR_MATCH_VALUE" val="{&quot;shape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58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6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5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62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6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67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7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72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76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58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7.72496062992127,&quot;left&quot;:59.725006103515625,&quot;top&quot;:139.32503937007874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8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85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8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59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94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5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59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59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46.4749606299213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6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603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60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60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08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6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612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6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61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66.5249606299213,&quot;left&quot;:59.725006103515625,&quot;top&quot;:136.12503937007872,&quot;width&quot;:864.274993896484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17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61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1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2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2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24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25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26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2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2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31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70.17100847379425,&quot;top&quot;:143.2156768798828,&quot;width&quot;:818.24365234375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i*1_1_1"/>
  <p:tag name="KSO_WM_TEMPLATE_CATEGORY" val="diagram"/>
  <p:tag name="KSO_WM_TEMPLATE_INDEX" val="20235398"/>
  <p:tag name="KSO_WM_UNIT_LAYERLEVEL" val="1_1_1"/>
  <p:tag name="KSO_WM_TAG_VERSION" val="3.0"/>
  <p:tag name="KSO_WM_DIAGRAM_GROUP_CODE" val="n1-1"/>
  <p:tag name="KSO_WM_UNIT_TYPE" val="n_h_i"/>
  <p:tag name="KSO_WM_UNIT_INDEX" val="1_1_1"/>
  <p:tag name="KSO_WM_DIAGRAM_VIRTUALLY_FRAME" val="{&quot;height&quot;:388.4,&quot;left&quot;:63.95,&quot;top&quot;:160.15,&quot;width&quot;:837.6499877929688}"/>
  <p:tag name="KSO_WM_BEAUTIFY_FLAG" val="#wm#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800000011920929,&quot;colorType&quot;:1,&quot;foreColorIndex&quot;:5,&quot;pos&quot;:1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-0.5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i*1_1_2"/>
  <p:tag name="KSO_WM_TEMPLATE_CATEGORY" val="diagram"/>
  <p:tag name="KSO_WM_TEMPLATE_INDEX" val="20235398"/>
  <p:tag name="KSO_WM_UNIT_LAYERLEVEL" val="1_1_1"/>
  <p:tag name="KSO_WM_TAG_VERSION" val="3.0"/>
  <p:tag name="KSO_WM_DIAGRAM_GROUP_CODE" val="n1-1"/>
  <p:tag name="KSO_WM_UNIT_TYPE" val="n_h_i"/>
  <p:tag name="KSO_WM_UNIT_INDEX" val="1_1_2"/>
  <p:tag name="KSO_WM_DIAGRAM_VIRTUALLY_FRAME" val="{&quot;height&quot;:388.4,&quot;left&quot;:63.95,&quot;top&quot;:160.15,&quot;width&quot;:837.6499877929688}"/>
  <p:tag name="KSO_WM_BEAUTIFY_FLAG" val="#wm#"/>
  <p:tag name="KSO_WM_DIAGRAM_VERSION" val="3"/>
  <p:tag name="KSO_WM_DIAGRAM_COLOR_TRICK" val="1"/>
  <p:tag name="KSO_WM_DIAGRAM_COLOR_TEXT_CAN_REMOVE" val="n"/>
  <p:tag name="KSO_WM_UNIT_LINE_FORE_SCHEMECOLOR_INDEX" val="5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i*1_1_1_1"/>
  <p:tag name="KSO_WM_TEMPLATE_CATEGORY" val="diagram"/>
  <p:tag name="KSO_WM_TEMPLATE_INDEX" val="20235398"/>
  <p:tag name="KSO_WM_UNIT_LAYERLEVEL" val="1_1_1_1"/>
  <p:tag name="KSO_WM_TAG_VERSION" val="3.0"/>
  <p:tag name="KSO_WM_DIAGRAM_GROUP_CODE" val="n1-1"/>
  <p:tag name="KSO_WM_UNIT_TYPE" val="n_h_h_i"/>
  <p:tag name="KSO_WM_UNIT_INDEX" val="1_1_1_1"/>
  <p:tag name="KSO_WM_DIAGRAM_VIRTUALLY_FRAME" val="{&quot;height&quot;:388.4,&quot;left&quot;:63.95,&quot;top&quot;:160.15,&quot;width&quot;:837.6499877929688}"/>
  <p:tag name="KSO_WM_BEAUTIFY_FLAG" val="#wm#"/>
  <p:tag name="KSO_WM_UNIT_SUBTYPE" val="nb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.27000001072883606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i*1_1_2_1"/>
  <p:tag name="KSO_WM_TEMPLATE_CATEGORY" val="diagram"/>
  <p:tag name="KSO_WM_TEMPLATE_INDEX" val="20235398"/>
  <p:tag name="KSO_WM_UNIT_LAYERLEVEL" val="1_1_1_1"/>
  <p:tag name="KSO_WM_TAG_VERSION" val="3.0"/>
  <p:tag name="KSO_WM_DIAGRAM_GROUP_CODE" val="n1-1"/>
  <p:tag name="KSO_WM_UNIT_TYPE" val="n_h_h_i"/>
  <p:tag name="KSO_WM_UNIT_INDEX" val="1_1_2_1"/>
  <p:tag name="KSO_WM_DIAGRAM_VIRTUALLY_FRAME" val="{&quot;height&quot;:388.4,&quot;left&quot;:63.95,&quot;top&quot;:160.15,&quot;width&quot;:837.6499877929688}"/>
  <p:tag name="KSO_WM_BEAUTIFY_FLAG" val="#wm#"/>
  <p:tag name="KSO_WM_UNIT_SUBTYPE" val="nb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.27000001072883606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i*1_1_3_1"/>
  <p:tag name="KSO_WM_TEMPLATE_CATEGORY" val="diagram"/>
  <p:tag name="KSO_WM_TEMPLATE_INDEX" val="20235398"/>
  <p:tag name="KSO_WM_UNIT_LAYERLEVEL" val="1_1_1_1"/>
  <p:tag name="KSO_WM_TAG_VERSION" val="3.0"/>
  <p:tag name="KSO_WM_DIAGRAM_GROUP_CODE" val="n1-1"/>
  <p:tag name="KSO_WM_UNIT_TYPE" val="n_h_h_i"/>
  <p:tag name="KSO_WM_UNIT_INDEX" val="1_1_3_1"/>
  <p:tag name="KSO_WM_DIAGRAM_VIRTUALLY_FRAME" val="{&quot;height&quot;:388.4,&quot;left&quot;:63.95,&quot;top&quot;:160.15,&quot;width&quot;:837.6499877929688}"/>
  <p:tag name="KSO_WM_BEAUTIFY_FLAG" val="#wm#"/>
  <p:tag name="KSO_WM_UNIT_SUBTYPE" val="nb"/>
  <p:tag name="KSO_WM_DIAGRAM_VERSION" val="3"/>
  <p:tag name="KSO_WM_DIAGRAM_COLOR_TRICK" val="1"/>
  <p:tag name="KSO_WM_DIAGRAM_COLOR_TEXT_CAN_REMOVE" val="n"/>
  <p:tag name="KSO_WM_UNIT_FILL_TYPE" val="3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.27000001072883606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a*1_2_1"/>
  <p:tag name="KSO_WM_TEMPLATE_CATEGORY" val="diagram"/>
  <p:tag name="KSO_WM_TEMPLATE_INDEX" val="20235398"/>
  <p:tag name="KSO_WM_UNIT_LAYERLEVEL" val="1_1_1"/>
  <p:tag name="KSO_WM_TAG_VERSION" val="3.0"/>
  <p:tag name="KSO_WM_DIAGRAM_GROUP_CODE" val="n1-1"/>
  <p:tag name="KSO_WM_UNIT_TYPE" val="n_h_a"/>
  <p:tag name="KSO_WM_UNIT_INDEX" val="1_2_1"/>
  <p:tag name="KSO_WM_DIAGRAM_VIRTUALLY_FRAME" val="{&quot;height&quot;:388.4,&quot;left&quot;:63.95,&quot;top&quot;:160.15,&quot;width&quot;:837.6499877929688}"/>
  <p:tag name="KSO_WM_BEAUTIFY_FLAG" val="#wm#"/>
  <p:tag name="KSO_WM_UNIT_ISCONTENTSTITLE" val="0"/>
  <p:tag name="KSO_WM_UNIT_ISNUMDGMTITLE" val="0"/>
  <p:tag name="KSO_WM_UNIT_NOCLEAR" val="0"/>
  <p:tag name="KSO_WM_UNIT_VALUE" val="20"/>
  <p:tag name="KSO_WM_DIAGRAM_VERSION" val="3"/>
  <p:tag name="KSO_WM_DIAGRAM_COLOR_TRICK" val="1"/>
  <p:tag name="KSO_WM_DIAGRAM_COLOR_TEXT_CAN_REMOVE" val="n"/>
  <p:tag name="KSO_WM_UNIT_TEXT_TYPE" val="1"/>
  <p:tag name="KSO_WM_UNIT_PRESET_TEXT" val="添加标题"/>
  <p:tag name="KSO_WM_UNIT_FILL_TYPE" val="3"/>
  <p:tag name="KSO_WM_DIAGRAM_MAX_ITEMCNT" val="4"/>
  <p:tag name="KSO_WM_DIAGRAM_MIN_ITEMCNT" val="2"/>
  <p:tag name="KSO_WM_DIAGRAM_COLOR_MATCH_VALUE" val="{&quot;shape&quot;:{&quot;fill&quot;:{&quot;gradient&quot;:[{&quot;brightness&quot;:0,&quot;colorType&quot;:1,&quot;foreColorIndex&quot;:5,&quot;pos&quot;:0.27000001072883606,&quot;transparency&quot;:0},{&quot;brightness&quot;:0.4000000059604645,&quot;colorType&quot;:1,&quot;foreColorIndex&quot;:5,&quot;pos&quot;:1,&quot;transparency&quot;:0}],&quot;type&quot;:3},&quot;glow&quot;:{&quot;colorType&quot;:0},&quot;line&quot;:{&quot;type&quot;:0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i*1_2_2"/>
  <p:tag name="KSO_WM_TEMPLATE_CATEGORY" val="diagram"/>
  <p:tag name="KSO_WM_TEMPLATE_INDEX" val="20235398"/>
  <p:tag name="KSO_WM_UNIT_LAYERLEVEL" val="1_1_1"/>
  <p:tag name="KSO_WM_TAG_VERSION" val="3.0"/>
  <p:tag name="KSO_WM_DIAGRAM_GROUP_CODE" val="n1-1"/>
  <p:tag name="KSO_WM_UNIT_TYPE" val="n_h_i"/>
  <p:tag name="KSO_WM_UNIT_INDEX" val="1_2_2"/>
  <p:tag name="KSO_WM_DIAGRAM_VIRTUALLY_FRAME" val="{&quot;height&quot;:388.4,&quot;left&quot;:63.95,&quot;top&quot;:160.15,&quot;width&quot;:837.6499877929688}"/>
  <p:tag name="KSO_WM_BEAUTIFY_FLAG" val="#wm#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brightness&quot;:-0.5,&quot;colorType&quot;:1,&quot;foreColorIndex&quot;:5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f*1_1_3_1"/>
  <p:tag name="KSO_WM_TEMPLATE_CATEGORY" val="diagram"/>
  <p:tag name="KSO_WM_TEMPLATE_INDEX" val="20235398"/>
  <p:tag name="KSO_WM_UNIT_LAYERLEVEL" val="1_1_1_1"/>
  <p:tag name="KSO_WM_TAG_VERSION" val="3.0"/>
  <p:tag name="KSO_WM_UNIT_SUBTYPE" val="a"/>
  <p:tag name="KSO_WM_UNIT_NOCLEAR" val="0"/>
  <p:tag name="KSO_WM_UNIT_VALUE" val="39"/>
  <p:tag name="KSO_WM_DIAGRAM_GROUP_CODE" val="n1-1"/>
  <p:tag name="KSO_WM_UNIT_TYPE" val="n_h_h_f"/>
  <p:tag name="KSO_WM_UNIT_INDEX" val="1_1_3_1"/>
  <p:tag name="KSO_WM_DIAGRAM_VIRTUALLY_FRAME" val="{&quot;height&quot;:388.4,&quot;left&quot;:63.95,&quot;top&quot;:160.15,&quot;width&quot;:837.6499877929688}"/>
  <p:tag name="KSO_WM_UNIT_TEXT_LAYER_COUNT" val="1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点击此处添加正文具体内容，文字是您思想的提炼，请言简意赅的阐述您的内容观点。"/>
  <p:tag name="KSO_WM_UNIT_TEXT_FILL_FORE_SCHEMECOLOR_INDEX" val="1"/>
  <p:tag name="KSO_WM_UNIT_TEXT_FILL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a*1_1_3_1"/>
  <p:tag name="KSO_WM_TEMPLATE_CATEGORY" val="diagram"/>
  <p:tag name="KSO_WM_TEMPLATE_INDEX" val="20235398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VALUE" val="6"/>
  <p:tag name="KSO_WM_DIAGRAM_GROUP_CODE" val="n1-1"/>
  <p:tag name="KSO_WM_UNIT_TYPE" val="n_h_h_a"/>
  <p:tag name="KSO_WM_UNIT_INDEX" val="1_1_3_1"/>
  <p:tag name="KSO_WM_DIAGRAM_VIRTUALLY_FRAME" val="{&quot;height&quot;:388.4,&quot;left&quot;:63.95,&quot;top&quot;:160.15,&quot;width&quot;:837.6499877929688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添加标题"/>
  <p:tag name="KSO_WM_UNIT_TEXT_FILL_FORE_SCHEMECOLOR_INDEX" val="1"/>
  <p:tag name="KSO_WM_UNIT_TEXT_FILL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f*1_1_2_1"/>
  <p:tag name="KSO_WM_TEMPLATE_CATEGORY" val="diagram"/>
  <p:tag name="KSO_WM_TEMPLATE_INDEX" val="20235398"/>
  <p:tag name="KSO_WM_UNIT_LAYERLEVEL" val="1_1_1_1"/>
  <p:tag name="KSO_WM_TAG_VERSION" val="3.0"/>
  <p:tag name="KSO_WM_UNIT_SUBTYPE" val="a"/>
  <p:tag name="KSO_WM_UNIT_NOCLEAR" val="0"/>
  <p:tag name="KSO_WM_UNIT_VALUE" val="39"/>
  <p:tag name="KSO_WM_DIAGRAM_GROUP_CODE" val="n1-1"/>
  <p:tag name="KSO_WM_UNIT_TYPE" val="n_h_h_f"/>
  <p:tag name="KSO_WM_UNIT_INDEX" val="1_1_2_1"/>
  <p:tag name="KSO_WM_DIAGRAM_VIRTUALLY_FRAME" val="{&quot;height&quot;:388.4,&quot;left&quot;:63.95,&quot;top&quot;:160.15,&quot;width&quot;:837.6499877929688}"/>
  <p:tag name="KSO_WM_UNIT_TEXT_LAYER_COUNT" val="1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点击此处添加正文，文字是您思想的提炼，请言简意赅的阐述您的观点。"/>
  <p:tag name="KSO_WM_UNIT_TEXT_FILL_FORE_SCHEMECOLOR_INDEX" val="1"/>
  <p:tag name="KSO_WM_UNIT_TEXT_FILL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a*1_1_2_1"/>
  <p:tag name="KSO_WM_TEMPLATE_CATEGORY" val="diagram"/>
  <p:tag name="KSO_WM_TEMPLATE_INDEX" val="20235398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VALUE" val="6"/>
  <p:tag name="KSO_WM_DIAGRAM_GROUP_CODE" val="n1-1"/>
  <p:tag name="KSO_WM_UNIT_TYPE" val="n_h_h_a"/>
  <p:tag name="KSO_WM_UNIT_INDEX" val="1_1_2_1"/>
  <p:tag name="KSO_WM_DIAGRAM_VIRTUALLY_FRAME" val="{&quot;height&quot;:388.4,&quot;left&quot;:63.95,&quot;top&quot;:160.15,&quot;width&quot;:837.6499877929688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添加标题"/>
  <p:tag name="KSO_WM_UNIT_TEXT_FILL_FORE_SCHEMECOLOR_INDEX" val="1"/>
  <p:tag name="KSO_WM_UNIT_TEXT_FILL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f*1_1_1_1"/>
  <p:tag name="KSO_WM_TEMPLATE_CATEGORY" val="diagram"/>
  <p:tag name="KSO_WM_TEMPLATE_INDEX" val="20235398"/>
  <p:tag name="KSO_WM_UNIT_LAYERLEVEL" val="1_1_1_1"/>
  <p:tag name="KSO_WM_TAG_VERSION" val="3.0"/>
  <p:tag name="KSO_WM_UNIT_SUBTYPE" val="a"/>
  <p:tag name="KSO_WM_UNIT_NOCLEAR" val="0"/>
  <p:tag name="KSO_WM_UNIT_VALUE" val="39"/>
  <p:tag name="KSO_WM_DIAGRAM_GROUP_CODE" val="n1-1"/>
  <p:tag name="KSO_WM_UNIT_TYPE" val="n_h_h_f"/>
  <p:tag name="KSO_WM_UNIT_INDEX" val="1_1_1_1"/>
  <p:tag name="KSO_WM_DIAGRAM_VIRTUALLY_FRAME" val="{&quot;height&quot;:388.4,&quot;left&quot;:63.95,&quot;top&quot;:160.15,&quot;width&quot;:837.6499877929688}"/>
  <p:tag name="KSO_WM_UNIT_TEXT_LAYER_COUNT" val="1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点击此处添加正文具体内容，文字是您思想的提炼，请言简意赅的阐述您的内容观点。"/>
  <p:tag name="KSO_WM_UNIT_TEXT_FILL_FORE_SCHEMECOLOR_INDEX" val="1"/>
  <p:tag name="KSO_WM_UNIT_TEXT_FILL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35398_2*n_h_h_a*1_1_1_1"/>
  <p:tag name="KSO_WM_TEMPLATE_CATEGORY" val="diagram"/>
  <p:tag name="KSO_WM_TEMPLATE_INDEX" val="20235398"/>
  <p:tag name="KSO_WM_UNIT_LAYERLEVEL" val="1_1_1_1"/>
  <p:tag name="KSO_WM_TAG_VERSION" val="3.0"/>
  <p:tag name="KSO_WM_UNIT_ISCONTENTSTITLE" val="0"/>
  <p:tag name="KSO_WM_UNIT_ISNUMDGMTITLE" val="0"/>
  <p:tag name="KSO_WM_UNIT_NOCLEAR" val="0"/>
  <p:tag name="KSO_WM_UNIT_VALUE" val="6"/>
  <p:tag name="KSO_WM_DIAGRAM_GROUP_CODE" val="n1-1"/>
  <p:tag name="KSO_WM_UNIT_TYPE" val="n_h_h_a"/>
  <p:tag name="KSO_WM_UNIT_INDEX" val="1_1_1_1"/>
  <p:tag name="KSO_WM_DIAGRAM_VIRTUALLY_FRAME" val="{&quot;height&quot;:388.4,&quot;left&quot;:63.95,&quot;top&quot;:160.15,&quot;width&quot;:837.6499877929688}"/>
  <p:tag name="KSO_WM_BEAUTIFY_FLAG" val="#wm#"/>
  <p:tag name="KSO_WM_DIAGRAM_VERSION" val="3"/>
  <p:tag name="KSO_WM_DIAGRAM_COLOR_TRICK" val="1"/>
  <p:tag name="KSO_WM_DIAGRAM_COLOR_TEXT_CAN_REMOVE" val="n"/>
  <p:tag name="KSO_WM_UNIT_TEXT_TYPE" val="1"/>
  <p:tag name="KSO_WM_UNIT_PRESET_TEXT" val="添加标题"/>
  <p:tag name="KSO_WM_UNIT_TEXT_FILL_FORE_SCHEMECOLOR_INDEX" val="1"/>
  <p:tag name="KSO_WM_UNIT_TEXT_FILL_TYPE" val="1"/>
  <p:tag name="KSO_WM_DIAGRAM_MAX_ITEMCNT" val="4"/>
  <p:tag name="KSO_WM_DIAGRAM_MIN_ITEMCNT" val="2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4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3_1"/>
  <p:tag name="KSO_WM_UNIT_ID" val="diagram20230945_2*n_h_h_f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3_1"/>
  <p:tag name="KSO_WM_UNIT_ID" val="diagram20230945_2*n_h_h_a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7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4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1_1"/>
  <p:tag name="KSO_WM_UNIT_ID" val="diagram20230945_2*n_h_h_f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 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1_1"/>
  <p:tag name="KSO_WM_UNIT_ID" val="diagram20230945_2*n_h_h_a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4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n_h_h_f"/>
  <p:tag name="KSO_WM_UNIT_INDEX" val="1_2_2_1"/>
  <p:tag name="KSO_WM_UNIT_ID" val="diagram20230945_2*n_h_h_f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TEXT_LAYER_COUNT" val="1"/>
  <p:tag name="KSO_WM_UNIT_PRESET_TEXT" val="单击此处输入你的智能图形项正文，文字是您思想的提炼，请尽量言简意赅的阐述观点。单击此处输入你的智能图形项正文，文字是您思想的提炼。单击此处输入你的智能图形项正文，文字是您思想的提炼。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5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52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653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54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655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33.525039370078744,&quot;top&quot;:146.37676696777345,&quot;width&quot;:808.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56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UNIT_HIGHLIGHT" val="0"/>
  <p:tag name="KSO_WM_UNIT_COMPATIBLE" val="0"/>
  <p:tag name="KSO_WM_UNIT_DIAGRAM_ISNUMVISUAL" val="0"/>
  <p:tag name="KSO_WM_UNIT_DIAGRAM_ISREFERUNIT" val="0"/>
  <p:tag name="KSO_WM_UNIT_ID" val="diagram20236931_1*m_h_a*1_1_1"/>
  <p:tag name="KSO_WM_TEMPLATE_CATEGORY" val="diagram"/>
  <p:tag name="KSO_WM_TEMPLATE_INDEX" val="20236931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9"/>
  <p:tag name="KSO_WM_DIAGRAM_GROUP_CODE" val="m1-1"/>
  <p:tag name="KSO_WM_UNIT_TYPE" val="m_h_a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01.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57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UNIT_HIGHLIGHT" val="0"/>
  <p:tag name="KSO_WM_UNIT_COMPATIBLE" val="0"/>
  <p:tag name="KSO_WM_UNIT_DIAGRAM_ISNUMVISUAL" val="0"/>
  <p:tag name="KSO_WM_UNIT_DIAGRAM_ISREFERUNIT" val="0"/>
  <p:tag name="KSO_WM_UNIT_ID" val="diagram20236931_1*m_h_a*1_2_1"/>
  <p:tag name="KSO_WM_TEMPLATE_CATEGORY" val="diagram"/>
  <p:tag name="KSO_WM_TEMPLATE_INDEX" val="20236931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2_1"/>
  <p:tag name="KSO_WM_DIAGRAM_VERSION" val="3"/>
  <p:tag name="KSO_WM_DIAGRAM_COLOR_TRICK" val="1"/>
  <p:tag name="KSO_WM_DIAGRAM_COLOR_TEXT_CAN_REMOVE" val="n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02.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58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UNIT_HIGHLIGHT" val="0"/>
  <p:tag name="KSO_WM_UNIT_COMPATIBLE" val="0"/>
  <p:tag name="KSO_WM_UNIT_DIAGRAM_ISNUMVISUAL" val="0"/>
  <p:tag name="KSO_WM_UNIT_DIAGRAM_ISREFERUNIT" val="0"/>
  <p:tag name="KSO_WM_UNIT_ID" val="diagram20236931_1*m_h_a*1_3_1"/>
  <p:tag name="KSO_WM_TEMPLATE_CATEGORY" val="diagram"/>
  <p:tag name="KSO_WM_TEMPLATE_INDEX" val="20236931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3_1"/>
  <p:tag name="KSO_WM_DIAGRAM_VERSION" val="3"/>
  <p:tag name="KSO_WM_DIAGRAM_COLOR_TRICK" val="1"/>
  <p:tag name="KSO_WM_DIAGRAM_COLOR_TEXT_CAN_REMOVE" val="n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03.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59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UNIT_HIGHLIGHT" val="0"/>
  <p:tag name="KSO_WM_UNIT_COMPATIBLE" val="0"/>
  <p:tag name="KSO_WM_UNIT_DIAGRAM_ISNUMVISUAL" val="0"/>
  <p:tag name="KSO_WM_UNIT_DIAGRAM_ISREFERUNIT" val="0"/>
  <p:tag name="KSO_WM_UNIT_ID" val="diagram20236931_1*m_h_a*1_4_1"/>
  <p:tag name="KSO_WM_TEMPLATE_CATEGORY" val="diagram"/>
  <p:tag name="KSO_WM_TEMPLATE_INDEX" val="20236931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9"/>
  <p:tag name="KSO_WM_DIAGRAM_GROUP_CODE" val="m1-1"/>
  <p:tag name="KSO_WM_UNIT_TYPE" val="m_h_a"/>
  <p:tag name="KSO_WM_UNIT_INDEX" val="1_4_1"/>
  <p:tag name="KSO_WM_DIAGRAM_VERSION" val="3"/>
  <p:tag name="KSO_WM_DIAGRAM_COLOR_TRICK" val="1"/>
  <p:tag name="KSO_WM_DIAGRAM_COLOR_TEXT_CAN_REMOVE" val="n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PRESET_TEXT" val="04.添加项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n_h_h_a"/>
  <p:tag name="KSO_WM_UNIT_INDEX" val="1_2_2_1"/>
  <p:tag name="KSO_WM_UNIT_ID" val="diagram20230945_2*n_h_h_a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TYPE" val="1"/>
  <p:tag name="KSO_WM_UNIT_PRESET_TEXT" val="添加标题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60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"/>
  <p:tag name="KSO_WM_UNIT_ID" val="diagram20236931_1*m_i*1_1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661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5"/>
  <p:tag name="KSO_WM_UNIT_ID" val="diagram20236931_1*m_i*1_5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662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3"/>
  <p:tag name="KSO_WM_UNIT_ID" val="diagram20236931_1*m_i*1_3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663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7"/>
  <p:tag name="KSO_WM_UNIT_ID" val="diagram20236931_1*m_i*1_7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664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9"/>
  <p:tag name="KSO_WM_UNIT_ID" val="diagram20236931_1*m_i*1_9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LINE_FORE_SCHEMECOLOR_INDEX" val="5"/>
  <p:tag name="KSO_WM_DIAGRAM_USE_COLOR_VALUE" val="{&quot;color_scheme&quot;:1,&quot;color_type&quot;:1,&quot;theme_color_indexes&quot;:[]}"/>
</p:tagLst>
</file>

<file path=ppt/tags/tag665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4"/>
  <p:tag name="KSO_WM_UNIT_ID" val="diagram20236931_1*m_i*1_4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66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2"/>
  <p:tag name="KSO_WM_UNIT_ID" val="diagram20236931_1*m_i*1_2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]}"/>
</p:tagLst>
</file>

<file path=ppt/tags/tag667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6"/>
  <p:tag name="KSO_WM_UNIT_ID" val="diagram20236931_1*m_i*1_6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68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0"/>
  <p:tag name="KSO_WM_UNIT_ID" val="diagram20236931_1*m_i*1_10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type&quot;:0},&quot;glow&quot;:{&quot;colorType&quot;:0},&quot;line&quot;:{&quot;solidLine&quot;:{&quot;brightness&quot;:0,&quot;colorType&quot;:1,&quot;foreColorIndex&quot;:5,&quot;transparency&quot;:0.400000005960464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5"/>
  <p:tag name="KSO_WM_DIAGRAM_USE_COLOR_VALUE" val="{&quot;color_scheme&quot;:1,&quot;color_type&quot;:1,&quot;theme_color_indexes&quot;:[]}"/>
</p:tagLst>
</file>

<file path=ppt/tags/tag669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11"/>
  <p:tag name="KSO_WM_UNIT_ID" val="diagram20236931_1*m_i*1_11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7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FILL_TYPE" val="3"/>
  <p:tag name="KSO_WM_UNIT_TEXT_FILL_FORE_SCHEMECOLOR_INDEX_BRIGHTNESS" val="0"/>
  <p:tag name="KSO_WM_UNIT_TEXT_FILL_TYPE" val="1"/>
  <p:tag name="KSO_WM_UNIT_LINE_FORE_SCHEMECOLOR_INDEX_1_BRIGHTNESS" val="0"/>
  <p:tag name="KSO_WM_UNIT_LINE_FORE_SCHEMECOLOR_INDEX_1" val="5"/>
  <p:tag name="KSO_WM_UNIT_LINE_FORE_SCHEMECOLOR_INDEX_1_POS" val="0"/>
  <p:tag name="KSO_WM_UNIT_LINE_FORE_SCHEMECOLOR_INDEX_1_TRANS" val="1"/>
  <p:tag name="KSO_WM_UNIT_LINE_FORE_SCHEMECOLOR_INDEX_2_BRIGHTNESS" val="0"/>
  <p:tag name="KSO_WM_UNIT_LINE_FORE_SCHEMECOLOR_INDEX_2" val="5"/>
  <p:tag name="KSO_WM_UNIT_LINE_FORE_SCHEMECOLOR_INDEX_2_POS" val="0.64"/>
  <p:tag name="KSO_WM_UNIT_LINE_FORE_SCHEMECOLOR_INDEX_2_TRANS" val="0"/>
  <p:tag name="KSO_WM_UNIT_LINE_FORE_SCHEMECOLOR_INDEX_3_BRIGHTNESS" val="0.8"/>
  <p:tag name="KSO_WM_UNIT_LINE_FORE_SCHEMECOLOR_INDEX_3" val="15"/>
  <p:tag name="KSO_WM_UNIT_LINE_FORE_SCHEMECOLOR_INDEX_3_POS" val="0.9"/>
  <p:tag name="KSO_WM_UNIT_LINE_FORE_SCHEMECOLOR_INDEX_3_TRANS" val="0.53"/>
  <p:tag name="KSO_WM_UNIT_LINE_FORE_SCHEMECOLOR_INDEX_4_BRIGHTNESS" val="0.8"/>
  <p:tag name="KSO_WM_UNIT_LINE_FORE_SCHEMECOLOR_INDEX_4" val="15"/>
  <p:tag name="KSO_WM_UNIT_LINE_FORE_SCHEMECOLOR_INDEX_4_POS" val="0.95"/>
  <p:tag name="KSO_WM_UNIT_LINE_FORE_SCHEMECOLOR_INDEX_4_TRANS" val="0"/>
  <p:tag name="KSO_WM_UNIT_LINE_FORE_SCHEMECOLOR_INDEX_5_BRIGHTNESS" val="0.8"/>
  <p:tag name="KSO_WM_UNIT_LINE_FORE_SCHEMECOLOR_INDEX_5" val="15"/>
  <p:tag name="KSO_WM_UNIT_LINE_FORE_SCHEMECOLOR_INDEX_5_POS" val="1"/>
  <p:tag name="KSO_WM_UNIT_LINE_FORE_SCHEMECOLOR_INDEX_5_TRANS" val="0.9"/>
  <p:tag name="KSO_WM_UNIT_LINE_GRADIENT_TYPE" val="0"/>
  <p:tag name="KSO_WM_UNIT_LINE_GRADIENT_ANGLE" val="0"/>
  <p:tag name="KSO_WM_UNIT_LINE_GRADIENT_DIRECTION" val="3"/>
  <p:tag name="KSO_WM_UNIT_LINE_FILL_TYPE" val="5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i*1_2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TYPE" val="n_h_i"/>
  <p:tag name="KSO_WM_UNIT_INDEX" val="1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type&quot;:0},&quot;glow&quot;:{&quot;colorType&quot;:0},&quot;line&quot;:{&quot;gradient&quot;:[{&quot;brightness&quot;:0.5,&quot;colorType&quot;:1,&quot;foreColorIndex&quot;:13,&quot;pos&quot;:1,&quot;transparency&quot;:0.699999988079071},{&quot;brightness&quot;:0.800000011920929,&quot;colorType&quot;:2,&quot;pos&quot;:0.15000000596046448,&quot;rgb&quot;:&quot;#ffffff&quot;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670.xml><?xml version="1.0" encoding="utf-8"?>
<p:tagLst xmlns:p="http://schemas.openxmlformats.org/presentationml/2006/main">
  <p:tag name="KSO_WM_DIAGRAM_VIRTUALLY_FRAME" val="{&quot;height&quot;:349.832443323812,&quot;left&quot;:94.42503937007874,&quot;top&quot;:117.5,&quot;width&quot;:802.5749606299212}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i"/>
  <p:tag name="KSO_WM_UNIT_INDEX" val="1_8"/>
  <p:tag name="KSO_WM_UNIT_ID" val="diagram20236931_1*m_i*1_8"/>
  <p:tag name="KSO_WM_TEMPLATE_CATEGORY" val="diagram"/>
  <p:tag name="KSO_WM_TEMPLATE_INDEX" val="20236931"/>
  <p:tag name="KSO_WM_UNIT_LAYERLEVEL" val="1_1"/>
  <p:tag name="KSO_WM_TAG_VERSION" val="3.0"/>
  <p:tag name="KSO_WM_BEAUTIFY_FLAG" val="#wm#"/>
  <p:tag name="KSO_WM_DIAGRAM_MAX_ITEMCNT" val="5"/>
  <p:tag name="KSO_WM_DIAGRAM_MIN_ITEMCNT" val="4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71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72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73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7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77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78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4728_1*l_h_i*1_2_2"/>
  <p:tag name="KSO_WM_TEMPLATE_CATEGORY" val="diagram"/>
  <p:tag name="KSO_WM_TEMPLATE_INDEX" val="2023472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79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34728_1*l_h_i*1_2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6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6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8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2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2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6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6,&quot;pos&quot;:0,&quot;transparency&quot;:0},{&quot;brightness&quot;:0,&quot;colorType&quot;:2,&quot;pos&quot;:1,&quot;rgb&quot;:&quot;#ffffff&quot;,&quot;transparency&quot;:0},{&quot;brightness&quot;:0.800000011920929,&quot;colorType&quot;:1,&quot;foreColorIndex&quot;:6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6"/>
  <p:tag name="KSO_WM_UNIT_FILL_FORE_SCHEMECOLOR_INDEX_BRIGHTNESS" val="0"/>
  <p:tag name="KSO_WM_DIAGRAM_USE_COLOR_VALUE" val="{&quot;color_scheme&quot;:1,&quot;color_type&quot;:1,&quot;theme_color_indexes&quot;:[]}"/>
</p:tagLst>
</file>

<file path=ppt/tags/tag68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4728_1*l_h_f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您的项正文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81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4728_1*l_h_f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64"/>
  <p:tag name="KSO_WM_UNIT_TEXT_TYPE" val="1"/>
  <p:tag name="KSO_WM_UNIT_TEXT_LAYER_COUNT" val="1"/>
  <p:tag name="KSO_WM_BEAUTIFY_FLAG" val="#wm#"/>
  <p:tag name="KSO_WM_UNIT_PRESET_TEXT" val="单击此处输入项正文具体内容，文字是您思想的提炼，请尽量言简意赅的阐述观点。单击此处输入您的智能图形项正文，文字是您思想的提炼。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4728_1*l_h_a*1_1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4728_1*l_h_a*1_2_1"/>
  <p:tag name="KSO_WM_TEMPLATE_CATEGORY" val="diagram"/>
  <p:tag name="KSO_WM_TEMPLATE_INDEX" val="20234728"/>
  <p:tag name="KSO_WM_UNIT_LAYERLEVEL" val="1_1_1"/>
  <p:tag name="KSO_WM_TAG_VERSION" val="3.0"/>
  <p:tag name="KSO_WM_DIAGRAM_VERSION" val="3"/>
  <p:tag name="KSO_WM_DIAGRAM_COLOR_TRICK" val="2"/>
  <p:tag name="KSO_WM_DIAGRAM_COLOR_TEXT_CAN_REMOVE" val="n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6"/>
  <p:tag name="KSO_WM_UNIT_TEXT_TYPE" val="1"/>
  <p:tag name="KSO_WM_BEAUTIFY_FLAG" val="#wm#"/>
  <p:tag name="KSO_WM_UNIT_PRESET_TEXT" val="此处添加标题"/>
  <p:tag name="KSO_WM_UNIT_LINE_FORE_SCHEMECOLOR_INDEX" val="-2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684.xml><?xml version="1.0" encoding="utf-8"?>
<p:tagLst xmlns:p="http://schemas.openxmlformats.org/presentationml/2006/main">
  <p:tag name="KSO_WM_DIAGRAM_VERSION" val="3"/>
  <p:tag name="KSO_WM_DIAGRAM_COLOR_TRICK" val="2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4728_1*l_h_i*1_1_1"/>
  <p:tag name="KSO_WM_TEMPLATE_CATEGORY" val="diagram"/>
  <p:tag name="KSO_WM_TEMPLATE_INDEX" val="20234728"/>
  <p:tag name="KSO_WM_UNIT_LAYERLEVEL" val="1_1_1"/>
  <p:tag name="KSO_WM_TAG_VERSION" val="3.0"/>
  <p:tag name="KSO_WM_UNIT_TEXT_FILL_TYPE" val="1"/>
  <p:tag name="KSO_WM_DIAGRAM_MAX_ITEMCNT" val="4"/>
  <p:tag name="KSO_WM_DIAGRAM_MIN_ITEMCNT" val="2"/>
  <p:tag name="KSO_WM_DIAGRAM_VIRTUALLY_FRAME" val="{&quot;height&quot;:334.5186462402344,&quot;left&quot;:60.62100847379425,&quot;top&quot;:121.7156768798828,&quot;width&quot;:852.7289915262057}"/>
  <p:tag name="KSO_WM_DIAGRAM_COLOR_MATCH_VALUE" val="{&quot;shape&quot;:{&quot;fill&quot;:{&quot;solid&quot;:{&quot;brightness&quot;:0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LINE_FORE_SCHEMECOLOR_INDEX" val="-2"/>
  <p:tag name="KSO_WM_DIAGRAM_USE_COLOR_VALUE" val="{&quot;color_scheme&quot;:1,&quot;color_type&quot;:1,&quot;theme_color_indexes&quot;:[]}"/>
</p:tagLst>
</file>

<file path=ppt/tags/tag685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86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87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88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89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1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5,&quot;pos&quot;:0,&quot;transparency&quot;:0},{&quot;brightness&quot;:0,&quot;colorType&quot;:2,&quot;pos&quot;:1,&quot;rgb&quot;:&quot;#ffffff&quot;,&quot;transparency&quot;:0},{&quot;brightness&quot;:0.800000011920929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690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1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2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3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4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5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6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7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8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699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0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h_i*1_2_3_1"/>
  <p:tag name="KSO_WM_TEMPLATE_CATEGORY" val="diagram"/>
  <p:tag name="KSO_WM_TEMPLATE_INDEX" val="20230945"/>
  <p:tag name="KSO_WM_UNIT_LAYERLEVEL" val="1_1_1_1"/>
  <p:tag name="KSO_WM_TAG_VERSION" val="3.0"/>
  <p:tag name="KSO_WM_DIAGRAM_VERSION" val="3"/>
  <p:tag name="KSO_WM_DIAGRAM_COLOR_TRICK" val="3"/>
  <p:tag name="KSO_WM_DIAGRAM_COLOR_TEXT_CAN_REMOVE" val="n"/>
  <p:tag name="KSO_WM_DIAGRAM_GROUP_CODE" val="n1-1"/>
  <p:tag name="KSO_WM_UNIT_SUBTYPE" val="d"/>
  <p:tag name="KSO_WM_UNIT_TYPE" val="n_h_h_i"/>
  <p:tag name="KSO_WM_UNIT_INDEX" val="1_2_3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7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800000011920929,&quot;colorType&quot;:1,&quot;foreColorIndex&quot;:10,&quot;pos&quot;:0,&quot;transparency&quot;:0},{&quot;brightness&quot;:0,&quot;colorType&quot;:2,&quot;pos&quot;:1,&quot;rgb&quot;:&quot;#ffffff&quot;,&quot;transparency&quot;:0},{&quot;brightness&quot;:0.800000011920929,&quot;colorType&quot;:1,&quot;foreColorIndex&quot;:7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FILL_TYPE" val="1"/>
  <p:tag name="KSO_WM_UNIT_FILL_FORE_SCHEMECOLOR_INDEX" val="7"/>
  <p:tag name="KSO_WM_UNIT_FILL_FORE_SCHEMECOLOR_INDEX_BRIGHTNESS" val="0"/>
  <p:tag name="KSO_WM_DIAGRAM_USE_COLOR_VALUE" val="{&quot;color_scheme&quot;:1,&quot;color_type&quot;:1,&quot;theme_color_indexes&quot;:[]}"/>
</p:tagLst>
</file>

<file path=ppt/tags/tag700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701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702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703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704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705.xml><?xml version="1.0" encoding="utf-8"?>
<p:tagLst xmlns:p="http://schemas.openxmlformats.org/presentationml/2006/main">
  <p:tag name="KSO_WM_DIAGRAM_VIRTUALLY_FRAME" val="{&quot;height&quot;:206.87940442712625,&quot;left&quot;:93.6,&quot;top&quot;:317.82059557287374,&quot;width&quot;:768.7}"/>
</p:tagLst>
</file>

<file path=ppt/tags/tag706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7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40495204_9*a*1"/>
  <p:tag name="KSO_WM_UNIT_ISNUMDGMTITLE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5204"/>
  <p:tag name="KSO_WM_TEMPLATE_CATEGORY" val="custom"/>
  <p:tag name="KSO_WM_UNIT_ISCONTENTSTITLE" val="0"/>
  <p:tag name="KSO_WM_UNIT_TEXT_TYPE" val="0"/>
  <p:tag name="KSO_WM_UNIT_NOCLEAR" val="0"/>
  <p:tag name="KSO_WM_UNIT_PRESET_TEXT" val="感谢您的观看"/>
</p:tagLst>
</file>

<file path=ppt/tags/tag70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custom40495204_9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5204"/>
  <p:tag name="KSO_WM_TEMPLATE_CATEGORY" val="custom"/>
</p:tagLst>
</file>

<file path=ppt/tags/tag709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40495204"/>
  <p:tag name="KSO_WM_TEMPLATE_CATEGORY" val="custom"/>
  <p:tag name="KSO_WM_SLIDE_INDEX" val="9"/>
  <p:tag name="KSO_WM_SLIDE_ID" val="custom40495204_9"/>
  <p:tag name="KSO_WM_TEMPLATE_MASTER_TYPE" val="0"/>
  <p:tag name="KSO_WM_SLIDE_LAYOUT" val="a_b"/>
  <p:tag name="KSO_WM_SLIDE_LAYOUT_CNT" val="1_1"/>
</p:tagLst>
</file>

<file path=ppt/tags/tag71.xml><?xml version="1.0" encoding="utf-8"?>
<p:tagLst xmlns:p="http://schemas.openxmlformats.org/presentationml/2006/main">
  <p:tag name="KSO_WM_UNIT_FILL_FORE_SCHEMECOLOR_INDEX_1_BRIGHTNESS" val="0"/>
  <p:tag name="KSO_WM_UNIT_FILL_FORE_SCHEMECOLOR_INDEX_1" val="10"/>
  <p:tag name="KSO_WM_UNIT_FILL_FORE_SCHEMECOLOR_INDEX_1_POS" val="0.04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54"/>
  <p:tag name="KSO_WM_UNIT_FILL_FORE_SCHEMECOLOR_INDEX_2_TRANS" val="0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LINE_FORE_SCHEMECOLOR_INDEX_1_BRIGHTNESS" val="0.95"/>
  <p:tag name="KSO_WM_UNIT_LINE_FORE_SCHEMECOLOR_INDEX_1" val="5"/>
  <p:tag name="KSO_WM_UNIT_LINE_FORE_SCHEMECOLOR_INDEX_1_POS" val="0.09"/>
  <p:tag name="KSO_WM_UNIT_LINE_FORE_SCHEMECOLOR_INDEX_1_TRANS" val="0.3"/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diagram20230945_2*n_h_a*1_1_1"/>
  <p:tag name="KSO_WM_TEMPLATE_CATEGORY" val="diagram"/>
  <p:tag name="KSO_WM_TEMPLATE_INDEX" val="20230945"/>
  <p:tag name="KSO_WM_UNIT_LAYERLEVEL" val="1_1_1"/>
  <p:tag name="KSO_WM_TAG_VERSION" val="3.0"/>
  <p:tag name="KSO_WM_DIAGRAM_VERSION" val="3"/>
  <p:tag name="KSO_WM_DIAGRAM_COLOR_TRICK" val="3"/>
  <p:tag name="KSO_WM_DIAGRAM_COLOR_TEXT_CAN_REMOVE" val="n"/>
  <p:tag name="KSO_WM_UNIT_ISCONTENTSTITLE" val="0"/>
  <p:tag name="KSO_WM_UNIT_ISNUMDGMTITLE" val="0"/>
  <p:tag name="KSO_WM_UNIT_NOCLEAR" val="0"/>
  <p:tag name="KSO_WM_UNIT_VALUE" val="30"/>
  <p:tag name="KSO_WM_DIAGRAM_GROUP_CODE" val="n1-1"/>
  <p:tag name="KSO_WM_UNIT_TYPE" val="n_h_a"/>
  <p:tag name="KSO_WM_UNIT_INDEX" val="1_1_1"/>
  <p:tag name="KSO_WM_DIAGRAM_MAX_ITEMCNT" val="4"/>
  <p:tag name="KSO_WM_DIAGRAM_MIN_ITEMCNT" val="2"/>
  <p:tag name="KSO_WM_DIAGRAM_VIRTUALLY_FRAME" val="{&quot;height&quot;:388.3464660644531,&quot;left&quot;:29.67503937007873,&quot;top&quot;:95.52676696777344,&quot;width&quot;:819.5749606299212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gradient&quot;:[{&quot;brightness&quot;:0,&quot;colorType&quot;:2,&quot;pos&quot;:0.3700000047683716,&quot;rgb&quot;:&quot;#ffffff&quot;,&quot;transparency&quot;:0},{&quot;brightness&quot;:0.550000011920929,&quot;colorType&quot;:1,&quot;foreColorIndex&quot;:5,&quot;pos&quot;:0,&quot;transparency&quot;:0},{&quot;brightness&quot;:0,&quot;colorType&quot;:2,&quot;pos&quot;:1,&quot;rgb&quot;:&quot;#ffffff&quot;,&quot;transparency&quot;:0},{&quot;brightness&quot;:0.699999988079071,&quot;colorType&quot;:1,&quot;foreColorIndex&quot;:5,&quot;pos&quot;:0.7099999785423279,&quot;transparency&quot;:0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TEXT_TYPE" val="1"/>
  <p:tag name="KSO_WM_UNIT_PRESET_TEXT" val="单击添加&#10;项标题"/>
  <p:tag name="KSO_WM_UNIT_FILL_TYPE" val="1"/>
  <p:tag name="KSO_WM_UNIT_FILL_FORE_SCHEMECOLOR_INDEX" val="5"/>
  <p:tag name="KSO_WM_UNIT_FILL_FORE_SCHEMECOLOR_INDEX_BRIGHTNESS" val="0"/>
  <p:tag name="KSO_WM_DIAGRAM_USE_COLOR_VALUE" val="{&quot;color_scheme&quot;:1,&quot;color_type&quot;:1,&quot;theme_color_indexes&quot;:[]}"/>
</p:tagLst>
</file>

<file path=ppt/tags/tag710.xml><?xml version="1.0" encoding="utf-8"?>
<p:tagLst xmlns:p="http://schemas.openxmlformats.org/presentationml/2006/main">
  <p:tag name="commondata" val="eyJoZGlkIjoiZWZhYzY1ZjEwYzE0MTgzYzYwNzAzNDFlNTliNGYwMzgifQ=="/>
  <p:tag name="resource_record_key" val="{&quot;70&quot;:[3328106,3314422,3426818,3423782,3327398,3327744,3325290,3312443,3327944,3312530,3314167,3323870,3323868,3325120,3321640,3323892,3314382,3327684,3319356,3322421,3429763,3312417,3327011,3403258]}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i*1_2_2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2"/>
  <p:tag name="KSO_WM_DIAGRAM_VERSION" val="3"/>
  <p:tag name="KSO_WM_DIAGRAM_COLOR_TRICK" val="1"/>
  <p:tag name="KSO_WM_DIAGRAM_COLOR_TEXT_CAN_REMOVE" val="n"/>
  <p:tag name="KSO_WM_UNIT_LINE_FORE_SCHEMECOLOR_INDEX" val="13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i*1_3_2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3_2"/>
  <p:tag name="KSO_WM_DIAGRAM_VERSION" val="3"/>
  <p:tag name="KSO_WM_DIAGRAM_COLOR_TRICK" val="1"/>
  <p:tag name="KSO_WM_DIAGRAM_COLOR_TEXT_CAN_REMOVE" val="n"/>
  <p:tag name="KSO_WM_UNIT_LINE_FORE_SCHEMECOLOR_INDEX" val="13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a*1_1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1_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f*1_1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1_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a*1_2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2_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f*1_2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2_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a*1_3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3_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f*1_3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3_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2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i*1_1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1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i*1_2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2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i*1_3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3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i*1_4_2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2"/>
  <p:tag name="KSO_WM_DIAGRAM_VERSION" val="3"/>
  <p:tag name="KSO_WM_DIAGRAM_COLOR_TRICK" val="1"/>
  <p:tag name="KSO_WM_DIAGRAM_COLOR_TEXT_CAN_REMOVE" val="n"/>
  <p:tag name="KSO_WM_UNIT_LINE_FORE_SCHEMECOLOR_INDEX" val="13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solidLine&quot;:{&quot;brightness&quot;:0.15000000596046448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a*1_4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ISCONTENTSTITLE" val="0"/>
  <p:tag name="KSO_WM_UNIT_ISNUMDGMTITLE" val="0"/>
  <p:tag name="KSO_WM_UNIT_NOCLEAR" val="0"/>
  <p:tag name="KSO_WM_DIAGRAM_GROUP_CODE" val="m1-1"/>
  <p:tag name="KSO_WM_UNIT_TYPE" val="m_h_a"/>
  <p:tag name="KSO_WM_UNIT_INDEX" val="1_4_1"/>
  <p:tag name="KSO_WM_DIAGRAM_VERSION" val="3"/>
  <p:tag name="KSO_WM_DIAGRAM_COLOR_TRICK" val="1"/>
  <p:tag name="KSO_WM_DIAGRAM_COLOR_TEXT_CAN_REMOVE" val="n"/>
  <p:tag name="KSO_WM_UNIT_PRESET_TEXT" val="单击添加标题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f*1_4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UNIT_SUBTYPE" val="a"/>
  <p:tag name="KSO_WM_UNIT_TEXT_LAYER_COUNT" val="1"/>
  <p:tag name="KSO_WM_UNIT_NOCLEAR" val="0"/>
  <p:tag name="KSO_WM_DIAGRAM_GROUP_CODE" val="m1-1"/>
  <p:tag name="KSO_WM_UNIT_TYPE" val="m_h_f"/>
  <p:tag name="KSO_WM_UNIT_INDEX" val="1_4_1"/>
  <p:tag name="KSO_WM_DIAGRAM_VERSION" val="3"/>
  <p:tag name="KSO_WM_DIAGRAM_COLOR_TRICK" val="1"/>
  <p:tag name="KSO_WM_DIAGRAM_COLOR_TEXT_CAN_REMOVE" val="n"/>
  <p:tag name="KSO_WM_UNIT_PRESET_TEXT" val="单击此处添加文本具体内容，简明扼要地阐述您的观点。根据需要可酌情增减文字"/>
  <p:tag name="KSO_WM_UNIT_TEXT_FILL_FORE_SCHEMECOLOR_INDEX" val="1"/>
  <p:tag name="KSO_WM_UNIT_TEXT_FILL_TYPE" val="1"/>
  <p:tag name="KSO_WM_UNIT_TEXT_TYPE" val="1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40492857_2*m_h_i*1_4_1"/>
  <p:tag name="KSO_WM_TEMPLATE_CATEGORY" val="diagram"/>
  <p:tag name="KSO_WM_TEMPLATE_INDEX" val="40492857"/>
  <p:tag name="KSO_WM_UNIT_LAYERLEVEL" val="1_1_1"/>
  <p:tag name="KSO_WM_TAG_VERSION" val="3.0"/>
  <p:tag name="KSO_WM_BEAUTIFY_FLAG" val="#wm#"/>
  <p:tag name="KSO_WM_DIAGRAM_GROUP_CODE" val="m1-1"/>
  <p:tag name="KSO_WM_UNIT_TYPE" val="m_h_i"/>
  <p:tag name="KSO_WM_UNIT_INDEX" val="1_4_1"/>
  <p:tag name="KSO_WM_DIAGRAM_VERSION" val="3"/>
  <p:tag name="KSO_WM_DIAGRAM_COLOR_TRICK" val="1"/>
  <p:tag name="KSO_WM_DIAGRAM_COLOR_TEXT_CAN_REMOVE" val="n"/>
  <p:tag name="KSO_WM_DIAGRAM_MAX_ITEMCNT" val="5"/>
  <p:tag name="KSO_WM_DIAGRAM_MIN_ITEMCNT" val="3"/>
  <p:tag name="KSO_WM_DIAGRAM_VIRTUALLY_FRAME" val="{&quot;height&quot;:324.1499938964844,&quot;left&quot;:38.899993896484375,&quot;top&quot;:107.97504242183659,&quot;width&quot;:867.8000061035157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8500000238418579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USE_COLOR_VALUE" val="{&quot;color_scheme&quot;:1,&quot;color_type&quot;:1,&quot;theme_color_indexes&quot;:[]}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8"/>
</p:tagLst>
</file>

<file path=ppt/tags/tag90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1861_1*l_h_i*1_2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1861_1*l_h_a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4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861_1*l_h_i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9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1861_1*l_h_f*1_2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VALUE" val="133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95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38"/>
  <p:tag name="KSO_WM_TAG_VERSION" val="3.0"/>
  <p:tag name="KSO_WM_DIAGRAM_MAX_ITEMCNT" val="6"/>
  <p:tag name="KSO_WM_DIAGRAM_VIRTUALLY_FRAME" val="{&quot;height&quot;:330.2783508300781,&quot;left&quot;:54.5,&quot;top&quot;:127.04161198653574,&quot;width&quot;:851.6}"/>
  <p:tag name="KSO_WM_DIAGRAM_VERSION" val="3"/>
  <p:tag name="KSO_WM_DIAGRAM_COLOR_TEXT_CAN_REMOVE" val="n"/>
  <p:tag name="KSO_WM_UNIT_SUBTYPE" val="a"/>
  <p:tag name="KSO_WM_UNIT_NOCLEAR" val="0"/>
  <p:tag name="KSO_WM_UNIT_VALUE" val="60"/>
  <p:tag name="KSO_WM_UNIT_HIGHLIGHT" val="0"/>
  <p:tag name="KSO_WM_UNIT_DIAGRAM_ISNUMVISUAL" val="0"/>
  <p:tag name="KSO_WM_UNIT_TYPE" val="l_h_f"/>
  <p:tag name="KSO_WM_UNIT_INDEX" val="1_1_1"/>
  <p:tag name="KSO_WM_UNIT_ID" val="diagram20231438_2*l_h_f*1_1_1"/>
  <p:tag name="KSO_WM_TEMPLATE_CATEGORY" val="diagram"/>
  <p:tag name="KSO_WM_UNIT_LAYERLEVEL" val="1_1_1"/>
  <p:tag name="KSO_WM_DIAGRAM_GROUP_CODE" val="l1-1"/>
  <p:tag name="KSO_WM_DIAGRAM_MIN_ITEMCNT" val="2"/>
  <p:tag name="KSO_WM_DIAGRAM_COLOR_TRICK" val="2"/>
  <p:tag name="KSO_WM_DIAGRAM_COLOR_MATCH_VALUE" val="{&quot;shape&quot;:{&quot;fill&quot;:{&quot;gradient&quot;:[{&quot;brightness&quot;:0.800000011920929,&quot;colorType&quot;:1,&quot;foreColorIndex&quot;:5,&quot;pos&quot;:0,&quot;transparency&quot;:0.800000011920929},{&quot;brightness&quot;:0,&quot;colorType&quot;:1,&quot;foreColorIndex&quot;:14,&quot;pos&quot;:1,&quot;transparency&quot;:1}],&quot;type&quot;:3},&quot;glow&quot;:{&quot;colorType&quot;:0},&quot;line&quot;:{&quot;solidLine&quot;:{&quot;brightness&quot;:0.800000011920929,&quot;colorType&quot;:1,&quot;foreColorIndex&quot;:5,&quot;transparency&quot;:0},&quot;type&quot;:1},&quot;shadow&quot;:{&quot;brightness&quot;:0,&quot;colorType&quot;:1,&quot;foreColorIndex&quot;:5,&quot;transparency&quot;:0.9200000166893005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LINE_FILL_TYPE" val="2"/>
  <p:tag name="KSO_WM_UNIT_PRESET_TEXT" val="单击此处输入你的项正文，文字是您思想的提炼，请尽量言简意赅的阐述观点。单击此处输入你的项正文，文字是您思想的提炼，请尽量言简意赅的阐述观点。"/>
  <p:tag name="KSO_WM_UNIT_FILL_TYPE" val="3"/>
  <p:tag name="KSO_WM_UNIT_LINE_FORE_SCHEMECOLOR_INDEX" val="5"/>
  <p:tag name="KSO_WM_UNIT_TEXT_FILL_FORE_SCHEMECOLOR_INDEX" val="1"/>
  <p:tag name="KSO_WM_UNIT_TEXT_FILL_TYPE" val="1"/>
  <p:tag name="KSO_WM_UNIT_SHADOW_SCHEMECOLOR_INDEX" val="5"/>
  <p:tag name="KSO_WM_UNIT_USESOURCEFORMAT_APPLY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1861_1*l_h_i*1_1_2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gradient&quot;:[{&quot;brightness&quot;:0,&quot;colorType&quot;:1,&quot;foreColorIndex&quot;:5,&quot;pos&quot;:1,&quot;transparency&quot;:1},{&quot;brightness&quot;:0,&quot;colorType&quot;:1,&quot;foreColorIndex&quot;:5,&quot;pos&quot;:1,&quot;transparency&quot;:0},{&quot;brightness&quot;:0.800000011920929,&quot;colorType&quot;:1,&quot;foreColorIndex&quot;:5,&quot;pos&quot;:0,&quot;transparency&quot;:0.8999999761581421}],&quot;type&quot;:3},&quot;glow&quot;:{&quot;colorType&quot;:0},&quot;line&quot;:{&quot;gradient&quot;:[{&quot;brightness&quot;:0,&quot;colorType&quot;:1,&quot;foreColorIndex&quot;:5,&quot;pos&quot;:0.20000000298023224,&quot;transparency&quot;:1},{&quot;brightness&quot;:0.4000000059604645,&quot;colorType&quot;:1,&quot;foreColorIndex&quot;:5,&quot;pos&quot;:1,&quot;transparency&quot;:0}],&quot;type&quot;:2},&quot;shadow&quot;:{&quot;brightness&quot;:-0.25,&quot;colorType&quot;:1,&quot;foreColorIndex&quot;:5,&quot;transparency&quot;:0.9300000071525574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92929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3"/>
  <p:tag name="KSO_WM_DIAGRAM_USE_COLOR_VALUE" val="{&quot;color_scheme&quot;:1,&quot;color_type&quot;:1,&quot;theme_color_indexes&quot;:[]}"/>
</p:tagLst>
</file>

<file path=ppt/tags/tag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1861_1*l_h_a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PRESET_TEXT" val="添加标题内容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861_1*l_h_i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gradient&quot;:[{&quot;brightness&quot;:0,&quot;colorType&quot;:1,&quot;foreColorIndex&quot;:5,&quot;pos&quot;:0,&quot;transparency&quot;:0.8999999761581421},{&quot;brightness&quot;:0,&quot;colorType&quot;:1,&quot;foreColorIndex&quot;:5,&quot;pos&quot;:1,&quot;transparency&quot;:0.20000000298023224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BEAUTIFY_FLAG" val="#wm#"/>
  <p:tag name="KSO_WM_DIAGRAM_USE_COLOR_VALUE" val="{&quot;color_scheme&quot;:1,&quot;color_type&quot;:1,&quot;theme_color_indexes&quot;:[]}"/>
</p:tagLst>
</file>

<file path=ppt/tags/tag99.xml><?xml version="1.0" encoding="utf-8"?>
<p:tagLst xmlns:p="http://schemas.openxmlformats.org/presentationml/2006/main">
  <p:tag name="KSO_WM_UNIT_SUBTYPE" val="a"/>
  <p:tag name="KSO_WM_UNIT_NOCLEAR" val="0"/>
  <p:tag name="KSO_WM_UNIT_VALUE" val="13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1861_1*l_h_f*1_1_1"/>
  <p:tag name="KSO_WM_TEMPLATE_CATEGORY" val="diagram"/>
  <p:tag name="KSO_WM_TEMPLATE_INDEX" val="20231861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UNIT_TEXT_TYPE" val="1"/>
  <p:tag name="KSO_WM_DIAGRAM_MAX_ITEMCNT" val="3"/>
  <p:tag name="KSO_WM_DIAGRAM_MIN_ITEMCNT" val="2"/>
  <p:tag name="KSO_WM_DIAGRAM_VIRTUALLY_FRAME" val="{&quot;height&quot;:356.15000000000003,&quot;left&quot;:58.125006103515624,&quot;top&quot;:140.12503937007872,&quot;width&quot;:843.79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LAYER_COUNT" val="1"/>
  <p:tag name="KSO_WM_BEAUTIFY_FLAG" val="#wm#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，以便观者准确地理解您传达的思想。&#10;"/>
  <p:tag name="KSO_WM_UNIT_TEXT_FILL_FORE_SCHEMECOLOR_INDEX" val="1"/>
  <p:tag name="KSO_WM_UNIT_TEXT_FILL_TYPE" val="1"/>
  <p:tag name="KSO_WM_DIAGRAM_USE_COLOR_VALUE" val="{&quot;color_scheme&quot;:1,&quot;color_type&quot;:1,&quot;theme_color_indexes&quot;:[]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20736</Words>
  <Application>WPS 演示</Application>
  <PresentationFormat>宽屏</PresentationFormat>
  <Paragraphs>1671</Paragraphs>
  <Slides>121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121</vt:i4>
      </vt:variant>
    </vt:vector>
  </HeadingPairs>
  <TitlesOfParts>
    <vt:vector size="142" baseType="lpstr">
      <vt:lpstr>Arial</vt:lpstr>
      <vt:lpstr>宋体</vt:lpstr>
      <vt:lpstr>Wingdings</vt:lpstr>
      <vt:lpstr>思源宋体 Heavy</vt:lpstr>
      <vt:lpstr>思源宋体 CN Heavy</vt:lpstr>
      <vt:lpstr>思源黑体 CN Medium</vt:lpstr>
      <vt:lpstr>黑体</vt:lpstr>
      <vt:lpstr>MiSans Normal</vt:lpstr>
      <vt:lpstr>楷体</vt:lpstr>
      <vt:lpstr>阿里巴巴普惠体 Heavy</vt:lpstr>
      <vt:lpstr>OPPOSans M</vt:lpstr>
      <vt:lpstr>微软雅黑</vt:lpstr>
      <vt:lpstr>Wingdings</vt:lpstr>
      <vt:lpstr>Arial Unicode MS</vt:lpstr>
      <vt:lpstr>等线 Light</vt:lpstr>
      <vt:lpstr>等线</vt:lpstr>
      <vt:lpstr>优设标题黑</vt:lpstr>
      <vt:lpstr>汉仪宋韵朗黑简</vt:lpstr>
      <vt:lpstr>方正兰亭黑_GBK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</dc:creator>
  <cp:lastModifiedBy>武静影</cp:lastModifiedBy>
  <cp:revision>76</cp:revision>
  <dcterms:created xsi:type="dcterms:W3CDTF">2024-07-07T13:21:00Z</dcterms:created>
  <dcterms:modified xsi:type="dcterms:W3CDTF">2025-10-20T08:36:35Z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164CBCD670BE46BFA0A6F3797F177394_13</vt:lpwstr>
  </property>
  <property fmtid="{D5CDD505-2E9C-101B-9397-08002B2CF9AE}" pid="3" name="KSOProductBuildVer">
    <vt:lpwstr>2052-12.1.0.19302</vt:lpwstr>
  </property>
</Properties>
</file>